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53"/>
  </p:notesMasterIdLst>
  <p:sldIdLst>
    <p:sldId id="256" r:id="rId2"/>
    <p:sldId id="276" r:id="rId3"/>
    <p:sldId id="272" r:id="rId4"/>
    <p:sldId id="258" r:id="rId5"/>
    <p:sldId id="264" r:id="rId6"/>
    <p:sldId id="300" r:id="rId7"/>
    <p:sldId id="265" r:id="rId8"/>
    <p:sldId id="277" r:id="rId9"/>
    <p:sldId id="263" r:id="rId10"/>
    <p:sldId id="278" r:id="rId11"/>
    <p:sldId id="279" r:id="rId12"/>
    <p:sldId id="280" r:id="rId13"/>
    <p:sldId id="286" r:id="rId14"/>
    <p:sldId id="287" r:id="rId15"/>
    <p:sldId id="282" r:id="rId16"/>
    <p:sldId id="283" r:id="rId17"/>
    <p:sldId id="284" r:id="rId18"/>
    <p:sldId id="285" r:id="rId19"/>
    <p:sldId id="288" r:id="rId20"/>
    <p:sldId id="289" r:id="rId21"/>
    <p:sldId id="290" r:id="rId22"/>
    <p:sldId id="269" r:id="rId23"/>
    <p:sldId id="292" r:id="rId24"/>
    <p:sldId id="295" r:id="rId25"/>
    <p:sldId id="303" r:id="rId26"/>
    <p:sldId id="304" r:id="rId27"/>
    <p:sldId id="297" r:id="rId28"/>
    <p:sldId id="302" r:id="rId29"/>
    <p:sldId id="299" r:id="rId30"/>
    <p:sldId id="298" r:id="rId31"/>
    <p:sldId id="322" r:id="rId32"/>
    <p:sldId id="326" r:id="rId33"/>
    <p:sldId id="301" r:id="rId34"/>
    <p:sldId id="308" r:id="rId35"/>
    <p:sldId id="324" r:id="rId36"/>
    <p:sldId id="307" r:id="rId37"/>
    <p:sldId id="306" r:id="rId38"/>
    <p:sldId id="309" r:id="rId39"/>
    <p:sldId id="310" r:id="rId40"/>
    <p:sldId id="305" r:id="rId41"/>
    <p:sldId id="311" r:id="rId42"/>
    <p:sldId id="312" r:id="rId43"/>
    <p:sldId id="313" r:id="rId44"/>
    <p:sldId id="314" r:id="rId45"/>
    <p:sldId id="325" r:id="rId46"/>
    <p:sldId id="323" r:id="rId47"/>
    <p:sldId id="318" r:id="rId48"/>
    <p:sldId id="319" r:id="rId49"/>
    <p:sldId id="316" r:id="rId50"/>
    <p:sldId id="317" r:id="rId51"/>
    <p:sldId id="321" r:id="rId5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3D3D3"/>
    <a:srgbClr val="B311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903"/>
    <p:restoredTop sz="96327"/>
  </p:normalViewPr>
  <p:slideViewPr>
    <p:cSldViewPr snapToGrid="0">
      <p:cViewPr>
        <p:scale>
          <a:sx n="127" d="100"/>
          <a:sy n="127" d="100"/>
        </p:scale>
        <p:origin x="-240" y="712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svg"/><Relationship Id="rId1" Type="http://schemas.openxmlformats.org/officeDocument/2006/relationships/image" Target="../media/image22.png"/><Relationship Id="rId4" Type="http://schemas.openxmlformats.org/officeDocument/2006/relationships/image" Target="../media/image25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svg"/><Relationship Id="rId1" Type="http://schemas.openxmlformats.org/officeDocument/2006/relationships/image" Target="../media/image35.png"/><Relationship Id="rId4" Type="http://schemas.openxmlformats.org/officeDocument/2006/relationships/image" Target="../media/image38.svg"/></Relationships>
</file>

<file path=ppt/diagrams/_rels/data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sv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svg"/><Relationship Id="rId1" Type="http://schemas.openxmlformats.org/officeDocument/2006/relationships/image" Target="../media/image46.png"/><Relationship Id="rId6" Type="http://schemas.openxmlformats.org/officeDocument/2006/relationships/image" Target="../media/image51.svg"/><Relationship Id="rId5" Type="http://schemas.openxmlformats.org/officeDocument/2006/relationships/image" Target="../media/image50.png"/><Relationship Id="rId10" Type="http://schemas.openxmlformats.org/officeDocument/2006/relationships/image" Target="../media/image55.svg"/><Relationship Id="rId4" Type="http://schemas.openxmlformats.org/officeDocument/2006/relationships/image" Target="../media/image49.svg"/><Relationship Id="rId9" Type="http://schemas.openxmlformats.org/officeDocument/2006/relationships/image" Target="../media/image54.png"/></Relationships>
</file>

<file path=ppt/diagrams/_rels/data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svg"/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2" Type="http://schemas.openxmlformats.org/officeDocument/2006/relationships/image" Target="../media/image72.svg"/><Relationship Id="rId1" Type="http://schemas.openxmlformats.org/officeDocument/2006/relationships/image" Target="../media/image71.png"/><Relationship Id="rId6" Type="http://schemas.openxmlformats.org/officeDocument/2006/relationships/image" Target="../media/image76.svg"/><Relationship Id="rId5" Type="http://schemas.openxmlformats.org/officeDocument/2006/relationships/image" Target="../media/image75.png"/><Relationship Id="rId10" Type="http://schemas.openxmlformats.org/officeDocument/2006/relationships/image" Target="../media/image80.svg"/><Relationship Id="rId4" Type="http://schemas.openxmlformats.org/officeDocument/2006/relationships/image" Target="../media/image74.svg"/><Relationship Id="rId9" Type="http://schemas.openxmlformats.org/officeDocument/2006/relationships/image" Target="../media/image79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svg"/><Relationship Id="rId1" Type="http://schemas.openxmlformats.org/officeDocument/2006/relationships/image" Target="../media/image22.png"/><Relationship Id="rId4" Type="http://schemas.openxmlformats.org/officeDocument/2006/relationships/image" Target="../media/image25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svg"/><Relationship Id="rId1" Type="http://schemas.openxmlformats.org/officeDocument/2006/relationships/image" Target="../media/image35.png"/><Relationship Id="rId4" Type="http://schemas.openxmlformats.org/officeDocument/2006/relationships/image" Target="../media/image38.svg"/></Relationships>
</file>

<file path=ppt/diagrams/_rels/drawing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sv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svg"/><Relationship Id="rId1" Type="http://schemas.openxmlformats.org/officeDocument/2006/relationships/image" Target="../media/image46.png"/><Relationship Id="rId6" Type="http://schemas.openxmlformats.org/officeDocument/2006/relationships/image" Target="../media/image51.svg"/><Relationship Id="rId5" Type="http://schemas.openxmlformats.org/officeDocument/2006/relationships/image" Target="../media/image50.png"/><Relationship Id="rId10" Type="http://schemas.openxmlformats.org/officeDocument/2006/relationships/image" Target="../media/image55.svg"/><Relationship Id="rId4" Type="http://schemas.openxmlformats.org/officeDocument/2006/relationships/image" Target="../media/image49.svg"/><Relationship Id="rId9" Type="http://schemas.openxmlformats.org/officeDocument/2006/relationships/image" Target="../media/image54.png"/></Relationships>
</file>

<file path=ppt/diagrams/_rels/drawing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svg"/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2" Type="http://schemas.openxmlformats.org/officeDocument/2006/relationships/image" Target="../media/image72.svg"/><Relationship Id="rId1" Type="http://schemas.openxmlformats.org/officeDocument/2006/relationships/image" Target="../media/image71.png"/><Relationship Id="rId6" Type="http://schemas.openxmlformats.org/officeDocument/2006/relationships/image" Target="../media/image76.svg"/><Relationship Id="rId5" Type="http://schemas.openxmlformats.org/officeDocument/2006/relationships/image" Target="../media/image75.png"/><Relationship Id="rId10" Type="http://schemas.openxmlformats.org/officeDocument/2006/relationships/image" Target="../media/image80.svg"/><Relationship Id="rId4" Type="http://schemas.openxmlformats.org/officeDocument/2006/relationships/image" Target="../media/image74.svg"/><Relationship Id="rId9" Type="http://schemas.openxmlformats.org/officeDocument/2006/relationships/image" Target="../media/image79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EB2AC37-6BD5-4514-89FD-25429711F353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2DCA3FDC-03B5-42D2-9B77-769EB348A969}">
      <dgm:prSet/>
      <dgm:spPr/>
      <dgm:t>
        <a:bodyPr/>
        <a:lstStyle/>
        <a:p>
          <a:pPr>
            <a:defRPr cap="all"/>
          </a:pPr>
          <a:r>
            <a:rPr lang="en-US" b="0" i="0"/>
            <a:t>A machine learning pipeline</a:t>
          </a:r>
          <a:endParaRPr lang="en-US"/>
        </a:p>
      </dgm:t>
    </dgm:pt>
    <dgm:pt modelId="{45AF14F8-EFA5-4E3C-96C2-FE1CF6CEE66D}" type="parTrans" cxnId="{A7B5B048-AC61-4B9A-B9D7-3A3E357F1A7F}">
      <dgm:prSet/>
      <dgm:spPr/>
      <dgm:t>
        <a:bodyPr/>
        <a:lstStyle/>
        <a:p>
          <a:endParaRPr lang="en-US"/>
        </a:p>
      </dgm:t>
    </dgm:pt>
    <dgm:pt modelId="{B65BC37F-AAFE-4E98-94D1-4C09A2C9413D}" type="sibTrans" cxnId="{A7B5B048-AC61-4B9A-B9D7-3A3E357F1A7F}">
      <dgm:prSet/>
      <dgm:spPr/>
      <dgm:t>
        <a:bodyPr/>
        <a:lstStyle/>
        <a:p>
          <a:endParaRPr lang="en-US"/>
        </a:p>
      </dgm:t>
    </dgm:pt>
    <dgm:pt modelId="{371F3EF8-AA07-4A4C-AF9A-D765C61A2DAE}">
      <dgm:prSet/>
      <dgm:spPr/>
      <dgm:t>
        <a:bodyPr/>
        <a:lstStyle/>
        <a:p>
          <a:pPr>
            <a:defRPr cap="all"/>
          </a:pPr>
          <a:r>
            <a:rPr lang="en-US" b="0" i="0"/>
            <a:t>content-to-content (C2C) similarity recommender</a:t>
          </a:r>
          <a:endParaRPr lang="en-US"/>
        </a:p>
      </dgm:t>
    </dgm:pt>
    <dgm:pt modelId="{A044EC2D-F403-482E-AB90-7EFE0C49A58E}" type="parTrans" cxnId="{DC912B5D-F5A9-43A1-BDEE-018DDDD36013}">
      <dgm:prSet/>
      <dgm:spPr/>
      <dgm:t>
        <a:bodyPr/>
        <a:lstStyle/>
        <a:p>
          <a:endParaRPr lang="en-US"/>
        </a:p>
      </dgm:t>
    </dgm:pt>
    <dgm:pt modelId="{A43632A4-E71A-45DC-86B7-15A682332423}" type="sibTrans" cxnId="{DC912B5D-F5A9-43A1-BDEE-018DDDD36013}">
      <dgm:prSet/>
      <dgm:spPr/>
      <dgm:t>
        <a:bodyPr/>
        <a:lstStyle/>
        <a:p>
          <a:endParaRPr lang="en-US"/>
        </a:p>
      </dgm:t>
    </dgm:pt>
    <dgm:pt modelId="{9B23DF16-D8F9-42A4-95A4-6BCF79C816CD}">
      <dgm:prSet/>
      <dgm:spPr/>
      <dgm:t>
        <a:bodyPr/>
        <a:lstStyle/>
        <a:p>
          <a:pPr>
            <a:defRPr cap="all"/>
          </a:pPr>
          <a:r>
            <a:rPr lang="en-US" b="0" i="0"/>
            <a:t>video-on-demand (VOD)</a:t>
          </a:r>
          <a:endParaRPr lang="en-US"/>
        </a:p>
      </dgm:t>
    </dgm:pt>
    <dgm:pt modelId="{8884E6FA-086F-484F-9E0C-28D9DE8ED4C9}" type="parTrans" cxnId="{D486F00A-32A2-435D-9F3B-FABEF94F71F6}">
      <dgm:prSet/>
      <dgm:spPr/>
      <dgm:t>
        <a:bodyPr/>
        <a:lstStyle/>
        <a:p>
          <a:endParaRPr lang="en-US"/>
        </a:p>
      </dgm:t>
    </dgm:pt>
    <dgm:pt modelId="{732985E3-CC1C-4D31-8BA5-92E09DB32C8D}" type="sibTrans" cxnId="{D486F00A-32A2-435D-9F3B-FABEF94F71F6}">
      <dgm:prSet/>
      <dgm:spPr/>
      <dgm:t>
        <a:bodyPr/>
        <a:lstStyle/>
        <a:p>
          <a:endParaRPr lang="en-US"/>
        </a:p>
      </dgm:t>
    </dgm:pt>
    <dgm:pt modelId="{6886EA01-52A0-4D90-AB41-6C0B8DF6D2D9}">
      <dgm:prSet/>
      <dgm:spPr/>
      <dgm:t>
        <a:bodyPr/>
        <a:lstStyle/>
        <a:p>
          <a:pPr>
            <a:defRPr cap="all"/>
          </a:pPr>
          <a:r>
            <a:rPr lang="en-US" b="0" i="0"/>
            <a:t>"More Like This" section on BBC iPlayer</a:t>
          </a:r>
          <a:endParaRPr lang="en-US"/>
        </a:p>
      </dgm:t>
    </dgm:pt>
    <dgm:pt modelId="{E15F7FD8-D692-4B2B-9675-76FFB94CD962}" type="parTrans" cxnId="{CBDC0C5D-4738-417F-8C10-5AA35BACC9FC}">
      <dgm:prSet/>
      <dgm:spPr/>
      <dgm:t>
        <a:bodyPr/>
        <a:lstStyle/>
        <a:p>
          <a:endParaRPr lang="en-US"/>
        </a:p>
      </dgm:t>
    </dgm:pt>
    <dgm:pt modelId="{08855541-E829-4AA1-BAC4-6C5BD4563183}" type="sibTrans" cxnId="{CBDC0C5D-4738-417F-8C10-5AA35BACC9FC}">
      <dgm:prSet/>
      <dgm:spPr/>
      <dgm:t>
        <a:bodyPr/>
        <a:lstStyle/>
        <a:p>
          <a:endParaRPr lang="en-US"/>
        </a:p>
      </dgm:t>
    </dgm:pt>
    <dgm:pt modelId="{230F5798-4D21-4BCC-9FE9-FBE674855D1C}" type="pres">
      <dgm:prSet presAssocID="{5EB2AC37-6BD5-4514-89FD-25429711F353}" presName="root" presStyleCnt="0">
        <dgm:presLayoutVars>
          <dgm:dir/>
          <dgm:resizeHandles val="exact"/>
        </dgm:presLayoutVars>
      </dgm:prSet>
      <dgm:spPr/>
    </dgm:pt>
    <dgm:pt modelId="{3DD218F0-2BA7-43B1-AFC6-2C27B542D066}" type="pres">
      <dgm:prSet presAssocID="{2DCA3FDC-03B5-42D2-9B77-769EB348A969}" presName="compNode" presStyleCnt="0"/>
      <dgm:spPr/>
    </dgm:pt>
    <dgm:pt modelId="{702A67FD-C11E-4647-A8DE-9F2390195E2C}" type="pres">
      <dgm:prSet presAssocID="{2DCA3FDC-03B5-42D2-9B77-769EB348A969}" presName="iconBgRect" presStyleLbl="bgShp" presStyleIdx="0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1833E256-FC74-4007-8F1A-BED39224F52B}" type="pres">
      <dgm:prSet presAssocID="{2DCA3FDC-03B5-42D2-9B77-769EB348A969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C7E21B9A-54E1-497E-8187-B507C676A43D}" type="pres">
      <dgm:prSet presAssocID="{2DCA3FDC-03B5-42D2-9B77-769EB348A969}" presName="spaceRect" presStyleCnt="0"/>
      <dgm:spPr/>
    </dgm:pt>
    <dgm:pt modelId="{BC283C85-7BFF-4FC1-899D-75E7912C0F6B}" type="pres">
      <dgm:prSet presAssocID="{2DCA3FDC-03B5-42D2-9B77-769EB348A969}" presName="textRect" presStyleLbl="revTx" presStyleIdx="0" presStyleCnt="4">
        <dgm:presLayoutVars>
          <dgm:chMax val="1"/>
          <dgm:chPref val="1"/>
        </dgm:presLayoutVars>
      </dgm:prSet>
      <dgm:spPr/>
    </dgm:pt>
    <dgm:pt modelId="{543EF7B3-1662-4190-AA01-353D9FC43432}" type="pres">
      <dgm:prSet presAssocID="{B65BC37F-AAFE-4E98-94D1-4C09A2C9413D}" presName="sibTrans" presStyleCnt="0"/>
      <dgm:spPr/>
    </dgm:pt>
    <dgm:pt modelId="{CA914A9A-EFDA-401C-8B47-C1764B59AC12}" type="pres">
      <dgm:prSet presAssocID="{371F3EF8-AA07-4A4C-AF9A-D765C61A2DAE}" presName="compNode" presStyleCnt="0"/>
      <dgm:spPr/>
    </dgm:pt>
    <dgm:pt modelId="{015085CE-EBC8-4F6D-BEF2-7416CD15F5B9}" type="pres">
      <dgm:prSet presAssocID="{371F3EF8-AA07-4A4C-AF9A-D765C61A2DAE}" presName="iconBgRect" presStyleLbl="bgShp" presStyleIdx="1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0F5440CD-3E01-4394-B305-004C2011B801}" type="pres">
      <dgm:prSet presAssocID="{371F3EF8-AA07-4A4C-AF9A-D765C61A2DAE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99D7BB1E-1697-4C7D-9231-69FB76D86918}" type="pres">
      <dgm:prSet presAssocID="{371F3EF8-AA07-4A4C-AF9A-D765C61A2DAE}" presName="spaceRect" presStyleCnt="0"/>
      <dgm:spPr/>
    </dgm:pt>
    <dgm:pt modelId="{3A4480F9-BEF0-4801-BF99-2D14B8F69B78}" type="pres">
      <dgm:prSet presAssocID="{371F3EF8-AA07-4A4C-AF9A-D765C61A2DAE}" presName="textRect" presStyleLbl="revTx" presStyleIdx="1" presStyleCnt="4">
        <dgm:presLayoutVars>
          <dgm:chMax val="1"/>
          <dgm:chPref val="1"/>
        </dgm:presLayoutVars>
      </dgm:prSet>
      <dgm:spPr/>
    </dgm:pt>
    <dgm:pt modelId="{D419C55B-0BEE-4115-9C9F-14BEA9F22C11}" type="pres">
      <dgm:prSet presAssocID="{A43632A4-E71A-45DC-86B7-15A682332423}" presName="sibTrans" presStyleCnt="0"/>
      <dgm:spPr/>
    </dgm:pt>
    <dgm:pt modelId="{4BDE83CA-DEAD-4F86-A8E3-CE5A8755A1F6}" type="pres">
      <dgm:prSet presAssocID="{9B23DF16-D8F9-42A4-95A4-6BCF79C816CD}" presName="compNode" presStyleCnt="0"/>
      <dgm:spPr/>
    </dgm:pt>
    <dgm:pt modelId="{772351D5-0626-410B-888C-F4B13506A90E}" type="pres">
      <dgm:prSet presAssocID="{9B23DF16-D8F9-42A4-95A4-6BCF79C816CD}" presName="iconBgRect" presStyleLbl="bgShp" presStyleIdx="2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3EDCBD41-FB20-4B96-A477-A5EC075F1D6A}" type="pres">
      <dgm:prSet presAssocID="{9B23DF16-D8F9-42A4-95A4-6BCF79C816CD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Video camera"/>
        </a:ext>
      </dgm:extLst>
    </dgm:pt>
    <dgm:pt modelId="{D5F73AB0-40B2-468E-A147-758E822C0FB3}" type="pres">
      <dgm:prSet presAssocID="{9B23DF16-D8F9-42A4-95A4-6BCF79C816CD}" presName="spaceRect" presStyleCnt="0"/>
      <dgm:spPr/>
    </dgm:pt>
    <dgm:pt modelId="{EB06908B-C146-4A71-8B3E-DB6B3081CCA1}" type="pres">
      <dgm:prSet presAssocID="{9B23DF16-D8F9-42A4-95A4-6BCF79C816CD}" presName="textRect" presStyleLbl="revTx" presStyleIdx="2" presStyleCnt="4">
        <dgm:presLayoutVars>
          <dgm:chMax val="1"/>
          <dgm:chPref val="1"/>
        </dgm:presLayoutVars>
      </dgm:prSet>
      <dgm:spPr/>
    </dgm:pt>
    <dgm:pt modelId="{F55AA841-582F-449E-AEA3-245B87635261}" type="pres">
      <dgm:prSet presAssocID="{732985E3-CC1C-4D31-8BA5-92E09DB32C8D}" presName="sibTrans" presStyleCnt="0"/>
      <dgm:spPr/>
    </dgm:pt>
    <dgm:pt modelId="{52A6C7CE-89F8-422A-BC74-EC524C934DA6}" type="pres">
      <dgm:prSet presAssocID="{6886EA01-52A0-4D90-AB41-6C0B8DF6D2D9}" presName="compNode" presStyleCnt="0"/>
      <dgm:spPr/>
    </dgm:pt>
    <dgm:pt modelId="{6EBAEC7B-4586-4F71-A130-D417522FA12A}" type="pres">
      <dgm:prSet presAssocID="{6886EA01-52A0-4D90-AB41-6C0B8DF6D2D9}" presName="iconBgRect" presStyleLbl="bgShp" presStyleIdx="3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A4373A3A-2B92-4A67-BF70-69CE3174DF1D}" type="pres">
      <dgm:prSet presAssocID="{6886EA01-52A0-4D90-AB41-6C0B8DF6D2D9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ream"/>
        </a:ext>
      </dgm:extLst>
    </dgm:pt>
    <dgm:pt modelId="{D76536C5-62B6-49E1-AFA0-537D1A4540F1}" type="pres">
      <dgm:prSet presAssocID="{6886EA01-52A0-4D90-AB41-6C0B8DF6D2D9}" presName="spaceRect" presStyleCnt="0"/>
      <dgm:spPr/>
    </dgm:pt>
    <dgm:pt modelId="{A1543D5D-C1B1-41A8-BF99-629B8EC1D54D}" type="pres">
      <dgm:prSet presAssocID="{6886EA01-52A0-4D90-AB41-6C0B8DF6D2D9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D486F00A-32A2-435D-9F3B-FABEF94F71F6}" srcId="{5EB2AC37-6BD5-4514-89FD-25429711F353}" destId="{9B23DF16-D8F9-42A4-95A4-6BCF79C816CD}" srcOrd="2" destOrd="0" parTransId="{8884E6FA-086F-484F-9E0C-28D9DE8ED4C9}" sibTransId="{732985E3-CC1C-4D31-8BA5-92E09DB32C8D}"/>
    <dgm:cxn modelId="{A7B5B048-AC61-4B9A-B9D7-3A3E357F1A7F}" srcId="{5EB2AC37-6BD5-4514-89FD-25429711F353}" destId="{2DCA3FDC-03B5-42D2-9B77-769EB348A969}" srcOrd="0" destOrd="0" parTransId="{45AF14F8-EFA5-4E3C-96C2-FE1CF6CEE66D}" sibTransId="{B65BC37F-AAFE-4E98-94D1-4C09A2C9413D}"/>
    <dgm:cxn modelId="{CBDC0C5D-4738-417F-8C10-5AA35BACC9FC}" srcId="{5EB2AC37-6BD5-4514-89FD-25429711F353}" destId="{6886EA01-52A0-4D90-AB41-6C0B8DF6D2D9}" srcOrd="3" destOrd="0" parTransId="{E15F7FD8-D692-4B2B-9675-76FFB94CD962}" sibTransId="{08855541-E829-4AA1-BAC4-6C5BD4563183}"/>
    <dgm:cxn modelId="{DC912B5D-F5A9-43A1-BDEE-018DDDD36013}" srcId="{5EB2AC37-6BD5-4514-89FD-25429711F353}" destId="{371F3EF8-AA07-4A4C-AF9A-D765C61A2DAE}" srcOrd="1" destOrd="0" parTransId="{A044EC2D-F403-482E-AB90-7EFE0C49A58E}" sibTransId="{A43632A4-E71A-45DC-86B7-15A682332423}"/>
    <dgm:cxn modelId="{3DD6EA72-3F57-4C7F-A76F-1AB7FD474694}" type="presOf" srcId="{6886EA01-52A0-4D90-AB41-6C0B8DF6D2D9}" destId="{A1543D5D-C1B1-41A8-BF99-629B8EC1D54D}" srcOrd="0" destOrd="0" presId="urn:microsoft.com/office/officeart/2018/5/layout/IconLeafLabelList"/>
    <dgm:cxn modelId="{4127C0AF-69CA-4075-9844-6476070746F4}" type="presOf" srcId="{2DCA3FDC-03B5-42D2-9B77-769EB348A969}" destId="{BC283C85-7BFF-4FC1-899D-75E7912C0F6B}" srcOrd="0" destOrd="0" presId="urn:microsoft.com/office/officeart/2018/5/layout/IconLeafLabelList"/>
    <dgm:cxn modelId="{5AB8D0DA-7DD0-4583-A770-DCBBA4F4B501}" type="presOf" srcId="{371F3EF8-AA07-4A4C-AF9A-D765C61A2DAE}" destId="{3A4480F9-BEF0-4801-BF99-2D14B8F69B78}" srcOrd="0" destOrd="0" presId="urn:microsoft.com/office/officeart/2018/5/layout/IconLeafLabelList"/>
    <dgm:cxn modelId="{1E9CD4E0-5575-43B8-9211-D3B8B8F865E9}" type="presOf" srcId="{9B23DF16-D8F9-42A4-95A4-6BCF79C816CD}" destId="{EB06908B-C146-4A71-8B3E-DB6B3081CCA1}" srcOrd="0" destOrd="0" presId="urn:microsoft.com/office/officeart/2018/5/layout/IconLeafLabelList"/>
    <dgm:cxn modelId="{021C2BFC-F863-4F14-B95F-F72BA01CD83E}" type="presOf" srcId="{5EB2AC37-6BD5-4514-89FD-25429711F353}" destId="{230F5798-4D21-4BCC-9FE9-FBE674855D1C}" srcOrd="0" destOrd="0" presId="urn:microsoft.com/office/officeart/2018/5/layout/IconLeafLabelList"/>
    <dgm:cxn modelId="{31D41805-278F-4488-9A61-3CEE798A1C4D}" type="presParOf" srcId="{230F5798-4D21-4BCC-9FE9-FBE674855D1C}" destId="{3DD218F0-2BA7-43B1-AFC6-2C27B542D066}" srcOrd="0" destOrd="0" presId="urn:microsoft.com/office/officeart/2018/5/layout/IconLeafLabelList"/>
    <dgm:cxn modelId="{9D1ECF50-BA13-4699-B9A7-707BC3AF90D5}" type="presParOf" srcId="{3DD218F0-2BA7-43B1-AFC6-2C27B542D066}" destId="{702A67FD-C11E-4647-A8DE-9F2390195E2C}" srcOrd="0" destOrd="0" presId="urn:microsoft.com/office/officeart/2018/5/layout/IconLeafLabelList"/>
    <dgm:cxn modelId="{89BD9BF6-41D8-40F8-AEC4-02056C2132EF}" type="presParOf" srcId="{3DD218F0-2BA7-43B1-AFC6-2C27B542D066}" destId="{1833E256-FC74-4007-8F1A-BED39224F52B}" srcOrd="1" destOrd="0" presId="urn:microsoft.com/office/officeart/2018/5/layout/IconLeafLabelList"/>
    <dgm:cxn modelId="{17352013-CB2B-43C8-8DF3-3F84D781DB55}" type="presParOf" srcId="{3DD218F0-2BA7-43B1-AFC6-2C27B542D066}" destId="{C7E21B9A-54E1-497E-8187-B507C676A43D}" srcOrd="2" destOrd="0" presId="urn:microsoft.com/office/officeart/2018/5/layout/IconLeafLabelList"/>
    <dgm:cxn modelId="{76FF8839-EA72-4ECD-928A-ADE797A71055}" type="presParOf" srcId="{3DD218F0-2BA7-43B1-AFC6-2C27B542D066}" destId="{BC283C85-7BFF-4FC1-899D-75E7912C0F6B}" srcOrd="3" destOrd="0" presId="urn:microsoft.com/office/officeart/2018/5/layout/IconLeafLabelList"/>
    <dgm:cxn modelId="{72FD4C32-2D5E-43FE-B184-E07C4666A727}" type="presParOf" srcId="{230F5798-4D21-4BCC-9FE9-FBE674855D1C}" destId="{543EF7B3-1662-4190-AA01-353D9FC43432}" srcOrd="1" destOrd="0" presId="urn:microsoft.com/office/officeart/2018/5/layout/IconLeafLabelList"/>
    <dgm:cxn modelId="{87C91BC2-0F32-4AA8-8667-4C90239B5994}" type="presParOf" srcId="{230F5798-4D21-4BCC-9FE9-FBE674855D1C}" destId="{CA914A9A-EFDA-401C-8B47-C1764B59AC12}" srcOrd="2" destOrd="0" presId="urn:microsoft.com/office/officeart/2018/5/layout/IconLeafLabelList"/>
    <dgm:cxn modelId="{2C8B06C1-0D34-421D-A670-5AD0B00115DB}" type="presParOf" srcId="{CA914A9A-EFDA-401C-8B47-C1764B59AC12}" destId="{015085CE-EBC8-4F6D-BEF2-7416CD15F5B9}" srcOrd="0" destOrd="0" presId="urn:microsoft.com/office/officeart/2018/5/layout/IconLeafLabelList"/>
    <dgm:cxn modelId="{B348607E-7244-4BDD-8030-6D2F56D9A32A}" type="presParOf" srcId="{CA914A9A-EFDA-401C-8B47-C1764B59AC12}" destId="{0F5440CD-3E01-4394-B305-004C2011B801}" srcOrd="1" destOrd="0" presId="urn:microsoft.com/office/officeart/2018/5/layout/IconLeafLabelList"/>
    <dgm:cxn modelId="{71EA3119-AB40-40C7-8180-C7BC4D4C740B}" type="presParOf" srcId="{CA914A9A-EFDA-401C-8B47-C1764B59AC12}" destId="{99D7BB1E-1697-4C7D-9231-69FB76D86918}" srcOrd="2" destOrd="0" presId="urn:microsoft.com/office/officeart/2018/5/layout/IconLeafLabelList"/>
    <dgm:cxn modelId="{7074C15E-1591-406E-BE69-97B906605A10}" type="presParOf" srcId="{CA914A9A-EFDA-401C-8B47-C1764B59AC12}" destId="{3A4480F9-BEF0-4801-BF99-2D14B8F69B78}" srcOrd="3" destOrd="0" presId="urn:microsoft.com/office/officeart/2018/5/layout/IconLeafLabelList"/>
    <dgm:cxn modelId="{803ECB6D-92FA-47DC-AD46-D7BBE4F44DCC}" type="presParOf" srcId="{230F5798-4D21-4BCC-9FE9-FBE674855D1C}" destId="{D419C55B-0BEE-4115-9C9F-14BEA9F22C11}" srcOrd="3" destOrd="0" presId="urn:microsoft.com/office/officeart/2018/5/layout/IconLeafLabelList"/>
    <dgm:cxn modelId="{DF3C4A4D-6DBB-486F-96B2-0BC7FA5CDEE9}" type="presParOf" srcId="{230F5798-4D21-4BCC-9FE9-FBE674855D1C}" destId="{4BDE83CA-DEAD-4F86-A8E3-CE5A8755A1F6}" srcOrd="4" destOrd="0" presId="urn:microsoft.com/office/officeart/2018/5/layout/IconLeafLabelList"/>
    <dgm:cxn modelId="{3D88E7AF-74FB-46EE-B878-932DC146AB7F}" type="presParOf" srcId="{4BDE83CA-DEAD-4F86-A8E3-CE5A8755A1F6}" destId="{772351D5-0626-410B-888C-F4B13506A90E}" srcOrd="0" destOrd="0" presId="urn:microsoft.com/office/officeart/2018/5/layout/IconLeafLabelList"/>
    <dgm:cxn modelId="{384B4BF1-4CE5-4D83-ADDD-0B6E272F9E9F}" type="presParOf" srcId="{4BDE83CA-DEAD-4F86-A8E3-CE5A8755A1F6}" destId="{3EDCBD41-FB20-4B96-A477-A5EC075F1D6A}" srcOrd="1" destOrd="0" presId="urn:microsoft.com/office/officeart/2018/5/layout/IconLeafLabelList"/>
    <dgm:cxn modelId="{522B2DB8-0174-4B21-B4BA-51D1CE411739}" type="presParOf" srcId="{4BDE83CA-DEAD-4F86-A8E3-CE5A8755A1F6}" destId="{D5F73AB0-40B2-468E-A147-758E822C0FB3}" srcOrd="2" destOrd="0" presId="urn:microsoft.com/office/officeart/2018/5/layout/IconLeafLabelList"/>
    <dgm:cxn modelId="{BA14C581-CFA4-440A-878B-F89B94815254}" type="presParOf" srcId="{4BDE83CA-DEAD-4F86-A8E3-CE5A8755A1F6}" destId="{EB06908B-C146-4A71-8B3E-DB6B3081CCA1}" srcOrd="3" destOrd="0" presId="urn:microsoft.com/office/officeart/2018/5/layout/IconLeafLabelList"/>
    <dgm:cxn modelId="{2B41C951-55C5-4406-B0A2-8747FD2F2DBC}" type="presParOf" srcId="{230F5798-4D21-4BCC-9FE9-FBE674855D1C}" destId="{F55AA841-582F-449E-AEA3-245B87635261}" srcOrd="5" destOrd="0" presId="urn:microsoft.com/office/officeart/2018/5/layout/IconLeafLabelList"/>
    <dgm:cxn modelId="{B56DD317-2E00-4901-A658-410E6E76F369}" type="presParOf" srcId="{230F5798-4D21-4BCC-9FE9-FBE674855D1C}" destId="{52A6C7CE-89F8-422A-BC74-EC524C934DA6}" srcOrd="6" destOrd="0" presId="urn:microsoft.com/office/officeart/2018/5/layout/IconLeafLabelList"/>
    <dgm:cxn modelId="{AAD85F0A-0006-4C1F-AF4D-1DCDFFA8AA4A}" type="presParOf" srcId="{52A6C7CE-89F8-422A-BC74-EC524C934DA6}" destId="{6EBAEC7B-4586-4F71-A130-D417522FA12A}" srcOrd="0" destOrd="0" presId="urn:microsoft.com/office/officeart/2018/5/layout/IconLeafLabelList"/>
    <dgm:cxn modelId="{FFC44D1B-7E2D-4E7C-99C5-7CB9C750FA5C}" type="presParOf" srcId="{52A6C7CE-89F8-422A-BC74-EC524C934DA6}" destId="{A4373A3A-2B92-4A67-BF70-69CE3174DF1D}" srcOrd="1" destOrd="0" presId="urn:microsoft.com/office/officeart/2018/5/layout/IconLeafLabelList"/>
    <dgm:cxn modelId="{B7C736D5-6161-4598-A8E1-A0C49E7E50E9}" type="presParOf" srcId="{52A6C7CE-89F8-422A-BC74-EC524C934DA6}" destId="{D76536C5-62B6-49E1-AFA0-537D1A4540F1}" srcOrd="2" destOrd="0" presId="urn:microsoft.com/office/officeart/2018/5/layout/IconLeafLabelList"/>
    <dgm:cxn modelId="{237521E0-ABA6-49CC-9D5B-55982C8EB9B8}" type="presParOf" srcId="{52A6C7CE-89F8-422A-BC74-EC524C934DA6}" destId="{A1543D5D-C1B1-41A8-BF99-629B8EC1D54D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7F57BC8-226D-472B-86C4-EE06D4CB63BD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97D41E8-B1CD-4BDB-8031-B1F5E1762E3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dirty="0"/>
            <a:t>Improve the quality of the recommendations</a:t>
          </a:r>
          <a:endParaRPr lang="en-US" dirty="0"/>
        </a:p>
      </dgm:t>
    </dgm:pt>
    <dgm:pt modelId="{24C0A022-8D44-495B-9D4E-3572B4A9E3FC}" type="parTrans" cxnId="{7D6E8D27-84C8-4321-86CD-52BFCBC8DF3B}">
      <dgm:prSet/>
      <dgm:spPr/>
      <dgm:t>
        <a:bodyPr/>
        <a:lstStyle/>
        <a:p>
          <a:endParaRPr lang="en-US"/>
        </a:p>
      </dgm:t>
    </dgm:pt>
    <dgm:pt modelId="{218A9FFE-490B-4D33-94CC-553D6EBD0BA2}" type="sibTrans" cxnId="{7D6E8D27-84C8-4321-86CD-52BFCBC8DF3B}">
      <dgm:prSet/>
      <dgm:spPr/>
      <dgm:t>
        <a:bodyPr/>
        <a:lstStyle/>
        <a:p>
          <a:endParaRPr lang="en-US"/>
        </a:p>
      </dgm:t>
    </dgm:pt>
    <dgm:pt modelId="{6A546A5D-1609-45B0-B55C-0DFB2A592EB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dirty="0"/>
            <a:t>Provide a common embeddings generator for content metadata</a:t>
          </a:r>
          <a:endParaRPr lang="en-US" dirty="0"/>
        </a:p>
      </dgm:t>
    </dgm:pt>
    <dgm:pt modelId="{BCF9FC80-7255-4A8D-A6CA-39BC2D9F1B4C}" type="parTrans" cxnId="{778620DA-8C7F-4BF4-AF31-624E1BE60DEC}">
      <dgm:prSet/>
      <dgm:spPr/>
      <dgm:t>
        <a:bodyPr/>
        <a:lstStyle/>
        <a:p>
          <a:endParaRPr lang="en-US"/>
        </a:p>
      </dgm:t>
    </dgm:pt>
    <dgm:pt modelId="{4FFAA416-083E-4691-9D25-085108C26A2A}" type="sibTrans" cxnId="{778620DA-8C7F-4BF4-AF31-624E1BE60DEC}">
      <dgm:prSet/>
      <dgm:spPr/>
      <dgm:t>
        <a:bodyPr/>
        <a:lstStyle/>
        <a:p>
          <a:endParaRPr lang="en-US"/>
        </a:p>
      </dgm:t>
    </dgm:pt>
    <dgm:pt modelId="{90A10655-0329-486E-887A-FDF56566941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dirty="0"/>
            <a:t>Reduce costs and duplications</a:t>
          </a:r>
          <a:endParaRPr lang="en-US" dirty="0"/>
        </a:p>
      </dgm:t>
    </dgm:pt>
    <dgm:pt modelId="{A00D2BBD-4168-40D2-A71E-4A4A0F5749E9}" type="parTrans" cxnId="{64CEB2A7-17AA-4F0A-913C-311F4A86911F}">
      <dgm:prSet/>
      <dgm:spPr/>
      <dgm:t>
        <a:bodyPr/>
        <a:lstStyle/>
        <a:p>
          <a:endParaRPr lang="en-US"/>
        </a:p>
      </dgm:t>
    </dgm:pt>
    <dgm:pt modelId="{187EAB80-6323-45BA-8C2D-DB0978170469}" type="sibTrans" cxnId="{64CEB2A7-17AA-4F0A-913C-311F4A86911F}">
      <dgm:prSet/>
      <dgm:spPr/>
      <dgm:t>
        <a:bodyPr/>
        <a:lstStyle/>
        <a:p>
          <a:endParaRPr lang="en-US"/>
        </a:p>
      </dgm:t>
    </dgm:pt>
    <dgm:pt modelId="{867281C0-9F60-471F-A7B5-E0175042E026}" type="pres">
      <dgm:prSet presAssocID="{E7F57BC8-226D-472B-86C4-EE06D4CB63BD}" presName="root" presStyleCnt="0">
        <dgm:presLayoutVars>
          <dgm:dir/>
          <dgm:resizeHandles val="exact"/>
        </dgm:presLayoutVars>
      </dgm:prSet>
      <dgm:spPr/>
    </dgm:pt>
    <dgm:pt modelId="{67A70B98-6B3D-4CE7-BB9A-FFEDE4E4CE88}" type="pres">
      <dgm:prSet presAssocID="{497D41E8-B1CD-4BDB-8031-B1F5E1762E31}" presName="compNode" presStyleCnt="0"/>
      <dgm:spPr/>
    </dgm:pt>
    <dgm:pt modelId="{99A1C96B-2BC3-4BD2-B90F-A3D9FF5A5862}" type="pres">
      <dgm:prSet presAssocID="{497D41E8-B1CD-4BDB-8031-B1F5E1762E31}" presName="bgRect" presStyleLbl="bgShp" presStyleIdx="0" presStyleCnt="3"/>
      <dgm:spPr/>
    </dgm:pt>
    <dgm:pt modelId="{A0FA26AF-858A-4A72-9407-835722873155}" type="pres">
      <dgm:prSet presAssocID="{497D41E8-B1CD-4BDB-8031-B1F5E1762E31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ick"/>
        </a:ext>
      </dgm:extLst>
    </dgm:pt>
    <dgm:pt modelId="{BFC7299C-72B3-4CC7-885C-31232E24D714}" type="pres">
      <dgm:prSet presAssocID="{497D41E8-B1CD-4BDB-8031-B1F5E1762E31}" presName="spaceRect" presStyleCnt="0"/>
      <dgm:spPr/>
    </dgm:pt>
    <dgm:pt modelId="{2025C385-8033-4DDB-A1B0-117BA540A7FC}" type="pres">
      <dgm:prSet presAssocID="{497D41E8-B1CD-4BDB-8031-B1F5E1762E31}" presName="parTx" presStyleLbl="revTx" presStyleIdx="0" presStyleCnt="3">
        <dgm:presLayoutVars>
          <dgm:chMax val="0"/>
          <dgm:chPref val="0"/>
        </dgm:presLayoutVars>
      </dgm:prSet>
      <dgm:spPr/>
    </dgm:pt>
    <dgm:pt modelId="{D502E00A-75F4-4765-85D9-5016C0C5003F}" type="pres">
      <dgm:prSet presAssocID="{218A9FFE-490B-4D33-94CC-553D6EBD0BA2}" presName="sibTrans" presStyleCnt="0"/>
      <dgm:spPr/>
    </dgm:pt>
    <dgm:pt modelId="{38FA80E4-0014-4AB6-B62C-4BBF257DD671}" type="pres">
      <dgm:prSet presAssocID="{6A546A5D-1609-45B0-B55C-0DFB2A592EB4}" presName="compNode" presStyleCnt="0"/>
      <dgm:spPr/>
    </dgm:pt>
    <dgm:pt modelId="{4F9808C8-52F4-4211-AB47-2AD9798EB938}" type="pres">
      <dgm:prSet presAssocID="{6A546A5D-1609-45B0-B55C-0DFB2A592EB4}" presName="bgRect" presStyleLbl="bgShp" presStyleIdx="1" presStyleCnt="3"/>
      <dgm:spPr/>
    </dgm:pt>
    <dgm:pt modelId="{C7627593-EEEA-45A3-805C-1ADA37B845ED}" type="pres">
      <dgm:prSet presAssocID="{6A546A5D-1609-45B0-B55C-0DFB2A592EB4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Excavator"/>
        </a:ext>
      </dgm:extLst>
    </dgm:pt>
    <dgm:pt modelId="{93F2E9D0-CCC7-4AA5-9ADF-3BFC1F18FDDE}" type="pres">
      <dgm:prSet presAssocID="{6A546A5D-1609-45B0-B55C-0DFB2A592EB4}" presName="spaceRect" presStyleCnt="0"/>
      <dgm:spPr/>
    </dgm:pt>
    <dgm:pt modelId="{FD7D3E7B-6447-44C6-9C38-46741CC6B42D}" type="pres">
      <dgm:prSet presAssocID="{6A546A5D-1609-45B0-B55C-0DFB2A592EB4}" presName="parTx" presStyleLbl="revTx" presStyleIdx="1" presStyleCnt="3">
        <dgm:presLayoutVars>
          <dgm:chMax val="0"/>
          <dgm:chPref val="0"/>
        </dgm:presLayoutVars>
      </dgm:prSet>
      <dgm:spPr/>
    </dgm:pt>
    <dgm:pt modelId="{47F7B985-70BF-4141-A24B-40198EBA141C}" type="pres">
      <dgm:prSet presAssocID="{4FFAA416-083E-4691-9D25-085108C26A2A}" presName="sibTrans" presStyleCnt="0"/>
      <dgm:spPr/>
    </dgm:pt>
    <dgm:pt modelId="{0A75B12E-71A3-46AC-8F62-5D81C0F38645}" type="pres">
      <dgm:prSet presAssocID="{90A10655-0329-486E-887A-FDF56566941D}" presName="compNode" presStyleCnt="0"/>
      <dgm:spPr/>
    </dgm:pt>
    <dgm:pt modelId="{7F2A1E7D-F11B-41F7-9580-BD6C4C47882C}" type="pres">
      <dgm:prSet presAssocID="{90A10655-0329-486E-887A-FDF56566941D}" presName="bgRect" presStyleLbl="bgShp" presStyleIdx="2" presStyleCnt="3"/>
      <dgm:spPr/>
    </dgm:pt>
    <dgm:pt modelId="{395486D3-AF21-45BA-90A2-067C5C0326CB}" type="pres">
      <dgm:prSet presAssocID="{90A10655-0329-486E-887A-FDF56566941D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oins"/>
        </a:ext>
      </dgm:extLst>
    </dgm:pt>
    <dgm:pt modelId="{4FAB7EE9-7ABE-4700-90E8-D673BDFE471F}" type="pres">
      <dgm:prSet presAssocID="{90A10655-0329-486E-887A-FDF56566941D}" presName="spaceRect" presStyleCnt="0"/>
      <dgm:spPr/>
    </dgm:pt>
    <dgm:pt modelId="{2CBE6D1F-479F-4FE3-8FB0-6B225BC464F4}" type="pres">
      <dgm:prSet presAssocID="{90A10655-0329-486E-887A-FDF56566941D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446C1206-458C-4942-8519-D9009901FF99}" type="presOf" srcId="{E7F57BC8-226D-472B-86C4-EE06D4CB63BD}" destId="{867281C0-9F60-471F-A7B5-E0175042E026}" srcOrd="0" destOrd="0" presId="urn:microsoft.com/office/officeart/2018/2/layout/IconVerticalSolidList"/>
    <dgm:cxn modelId="{7D6E8D27-84C8-4321-86CD-52BFCBC8DF3B}" srcId="{E7F57BC8-226D-472B-86C4-EE06D4CB63BD}" destId="{497D41E8-B1CD-4BDB-8031-B1F5E1762E31}" srcOrd="0" destOrd="0" parTransId="{24C0A022-8D44-495B-9D4E-3572B4A9E3FC}" sibTransId="{218A9FFE-490B-4D33-94CC-553D6EBD0BA2}"/>
    <dgm:cxn modelId="{E09D6238-C0F0-4551-A5F6-6CA82176895F}" type="presOf" srcId="{90A10655-0329-486E-887A-FDF56566941D}" destId="{2CBE6D1F-479F-4FE3-8FB0-6B225BC464F4}" srcOrd="0" destOrd="0" presId="urn:microsoft.com/office/officeart/2018/2/layout/IconVerticalSolidList"/>
    <dgm:cxn modelId="{D2DB9147-4348-4499-889C-B07CB480051A}" type="presOf" srcId="{6A546A5D-1609-45B0-B55C-0DFB2A592EB4}" destId="{FD7D3E7B-6447-44C6-9C38-46741CC6B42D}" srcOrd="0" destOrd="0" presId="urn:microsoft.com/office/officeart/2018/2/layout/IconVerticalSolidList"/>
    <dgm:cxn modelId="{051DC791-CD08-418E-8186-0275F605A043}" type="presOf" srcId="{497D41E8-B1CD-4BDB-8031-B1F5E1762E31}" destId="{2025C385-8033-4DDB-A1B0-117BA540A7FC}" srcOrd="0" destOrd="0" presId="urn:microsoft.com/office/officeart/2018/2/layout/IconVerticalSolidList"/>
    <dgm:cxn modelId="{64CEB2A7-17AA-4F0A-913C-311F4A86911F}" srcId="{E7F57BC8-226D-472B-86C4-EE06D4CB63BD}" destId="{90A10655-0329-486E-887A-FDF56566941D}" srcOrd="2" destOrd="0" parTransId="{A00D2BBD-4168-40D2-A71E-4A4A0F5749E9}" sibTransId="{187EAB80-6323-45BA-8C2D-DB0978170469}"/>
    <dgm:cxn modelId="{778620DA-8C7F-4BF4-AF31-624E1BE60DEC}" srcId="{E7F57BC8-226D-472B-86C4-EE06D4CB63BD}" destId="{6A546A5D-1609-45B0-B55C-0DFB2A592EB4}" srcOrd="1" destOrd="0" parTransId="{BCF9FC80-7255-4A8D-A6CA-39BC2D9F1B4C}" sibTransId="{4FFAA416-083E-4691-9D25-085108C26A2A}"/>
    <dgm:cxn modelId="{D2167E96-38D6-42D2-AF60-875E4716AA2D}" type="presParOf" srcId="{867281C0-9F60-471F-A7B5-E0175042E026}" destId="{67A70B98-6B3D-4CE7-BB9A-FFEDE4E4CE88}" srcOrd="0" destOrd="0" presId="urn:microsoft.com/office/officeart/2018/2/layout/IconVerticalSolidList"/>
    <dgm:cxn modelId="{B64B3635-6B24-4C82-906A-63AEDCDCFD1C}" type="presParOf" srcId="{67A70B98-6B3D-4CE7-BB9A-FFEDE4E4CE88}" destId="{99A1C96B-2BC3-4BD2-B90F-A3D9FF5A5862}" srcOrd="0" destOrd="0" presId="urn:microsoft.com/office/officeart/2018/2/layout/IconVerticalSolidList"/>
    <dgm:cxn modelId="{AD9C0CF4-EAAF-479A-A401-E5C2E74ACA52}" type="presParOf" srcId="{67A70B98-6B3D-4CE7-BB9A-FFEDE4E4CE88}" destId="{A0FA26AF-858A-4A72-9407-835722873155}" srcOrd="1" destOrd="0" presId="urn:microsoft.com/office/officeart/2018/2/layout/IconVerticalSolidList"/>
    <dgm:cxn modelId="{9FAEC212-F271-4975-BA27-5CEBEF52516C}" type="presParOf" srcId="{67A70B98-6B3D-4CE7-BB9A-FFEDE4E4CE88}" destId="{BFC7299C-72B3-4CC7-885C-31232E24D714}" srcOrd="2" destOrd="0" presId="urn:microsoft.com/office/officeart/2018/2/layout/IconVerticalSolidList"/>
    <dgm:cxn modelId="{86C13740-8FC0-497C-B6A5-F79A9994FA67}" type="presParOf" srcId="{67A70B98-6B3D-4CE7-BB9A-FFEDE4E4CE88}" destId="{2025C385-8033-4DDB-A1B0-117BA540A7FC}" srcOrd="3" destOrd="0" presId="urn:microsoft.com/office/officeart/2018/2/layout/IconVerticalSolidList"/>
    <dgm:cxn modelId="{262576AF-2CD9-4E3E-BCBC-F80E7174AB4C}" type="presParOf" srcId="{867281C0-9F60-471F-A7B5-E0175042E026}" destId="{D502E00A-75F4-4765-85D9-5016C0C5003F}" srcOrd="1" destOrd="0" presId="urn:microsoft.com/office/officeart/2018/2/layout/IconVerticalSolidList"/>
    <dgm:cxn modelId="{30643342-FEF6-40A2-8526-79B9053B5CA1}" type="presParOf" srcId="{867281C0-9F60-471F-A7B5-E0175042E026}" destId="{38FA80E4-0014-4AB6-B62C-4BBF257DD671}" srcOrd="2" destOrd="0" presId="urn:microsoft.com/office/officeart/2018/2/layout/IconVerticalSolidList"/>
    <dgm:cxn modelId="{B776B889-FA40-4CD6-AF47-C44914CE89DE}" type="presParOf" srcId="{38FA80E4-0014-4AB6-B62C-4BBF257DD671}" destId="{4F9808C8-52F4-4211-AB47-2AD9798EB938}" srcOrd="0" destOrd="0" presId="urn:microsoft.com/office/officeart/2018/2/layout/IconVerticalSolidList"/>
    <dgm:cxn modelId="{930B54CA-43EA-4D91-BF7A-6ACB2D3A3B21}" type="presParOf" srcId="{38FA80E4-0014-4AB6-B62C-4BBF257DD671}" destId="{C7627593-EEEA-45A3-805C-1ADA37B845ED}" srcOrd="1" destOrd="0" presId="urn:microsoft.com/office/officeart/2018/2/layout/IconVerticalSolidList"/>
    <dgm:cxn modelId="{ADA9E038-29F0-47E6-A12A-6BBCAD2549B1}" type="presParOf" srcId="{38FA80E4-0014-4AB6-B62C-4BBF257DD671}" destId="{93F2E9D0-CCC7-4AA5-9ADF-3BFC1F18FDDE}" srcOrd="2" destOrd="0" presId="urn:microsoft.com/office/officeart/2018/2/layout/IconVerticalSolidList"/>
    <dgm:cxn modelId="{6104733C-DC0C-4521-BE88-6612B66065A3}" type="presParOf" srcId="{38FA80E4-0014-4AB6-B62C-4BBF257DD671}" destId="{FD7D3E7B-6447-44C6-9C38-46741CC6B42D}" srcOrd="3" destOrd="0" presId="urn:microsoft.com/office/officeart/2018/2/layout/IconVerticalSolidList"/>
    <dgm:cxn modelId="{3445611A-C46C-4A25-B3C8-B09363292A4E}" type="presParOf" srcId="{867281C0-9F60-471F-A7B5-E0175042E026}" destId="{47F7B985-70BF-4141-A24B-40198EBA141C}" srcOrd="3" destOrd="0" presId="urn:microsoft.com/office/officeart/2018/2/layout/IconVerticalSolidList"/>
    <dgm:cxn modelId="{24ED0B46-7483-48A8-9087-7DD852059272}" type="presParOf" srcId="{867281C0-9F60-471F-A7B5-E0175042E026}" destId="{0A75B12E-71A3-46AC-8F62-5D81C0F38645}" srcOrd="4" destOrd="0" presId="urn:microsoft.com/office/officeart/2018/2/layout/IconVerticalSolidList"/>
    <dgm:cxn modelId="{7ABC2974-0E81-4861-8169-30D41C571720}" type="presParOf" srcId="{0A75B12E-71A3-46AC-8F62-5D81C0F38645}" destId="{7F2A1E7D-F11B-41F7-9580-BD6C4C47882C}" srcOrd="0" destOrd="0" presId="urn:microsoft.com/office/officeart/2018/2/layout/IconVerticalSolidList"/>
    <dgm:cxn modelId="{A59FBA40-89B5-4D8C-B624-46827FD989B1}" type="presParOf" srcId="{0A75B12E-71A3-46AC-8F62-5D81C0F38645}" destId="{395486D3-AF21-45BA-90A2-067C5C0326CB}" srcOrd="1" destOrd="0" presId="urn:microsoft.com/office/officeart/2018/2/layout/IconVerticalSolidList"/>
    <dgm:cxn modelId="{88E9F5EC-D7A6-4738-9702-F7AFA5ECD572}" type="presParOf" srcId="{0A75B12E-71A3-46AC-8F62-5D81C0F38645}" destId="{4FAB7EE9-7ABE-4700-90E8-D673BDFE471F}" srcOrd="2" destOrd="0" presId="urn:microsoft.com/office/officeart/2018/2/layout/IconVerticalSolidList"/>
    <dgm:cxn modelId="{A1DDACDB-63CC-4FDB-BDD6-E12EEC1297CB}" type="presParOf" srcId="{0A75B12E-71A3-46AC-8F62-5D81C0F38645}" destId="{2CBE6D1F-479F-4FE3-8FB0-6B225BC464F4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CAFEF91-5562-4993-8B9B-A90432A628C3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FEA1B91-DCAD-4550-8521-FA64DFE2BAA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dirty="0"/>
            <a:t>Ingested a feature-rich dataset that better describe the content</a:t>
          </a:r>
          <a:endParaRPr lang="en-US" dirty="0"/>
        </a:p>
      </dgm:t>
    </dgm:pt>
    <dgm:pt modelId="{FE27E7A5-72B8-4EF0-A3E6-0852E4B86F4D}" type="parTrans" cxnId="{4CEE0422-6FC1-4BBF-BACE-6A4E43E5D2BE}">
      <dgm:prSet/>
      <dgm:spPr/>
      <dgm:t>
        <a:bodyPr/>
        <a:lstStyle/>
        <a:p>
          <a:endParaRPr lang="en-US"/>
        </a:p>
      </dgm:t>
    </dgm:pt>
    <dgm:pt modelId="{1E23005C-3168-4BF8-B306-6B39D08A351D}" type="sibTrans" cxnId="{4CEE0422-6FC1-4BBF-BACE-6A4E43E5D2BE}">
      <dgm:prSet/>
      <dgm:spPr/>
      <dgm:t>
        <a:bodyPr/>
        <a:lstStyle/>
        <a:p>
          <a:endParaRPr lang="en-US"/>
        </a:p>
      </dgm:t>
    </dgm:pt>
    <dgm:pt modelId="{A8823FAE-6FEA-4D60-8391-46884F22EF8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Applied novel techniques to improve the descriptive power of the transformed content metadata</a:t>
          </a:r>
          <a:endParaRPr lang="en-US"/>
        </a:p>
      </dgm:t>
    </dgm:pt>
    <dgm:pt modelId="{DA2C8A81-3E2C-4F25-B822-813D5A26E11B}" type="parTrans" cxnId="{A4642BE1-CD46-4398-8889-07309A8CFF8F}">
      <dgm:prSet/>
      <dgm:spPr/>
      <dgm:t>
        <a:bodyPr/>
        <a:lstStyle/>
        <a:p>
          <a:endParaRPr lang="en-US"/>
        </a:p>
      </dgm:t>
    </dgm:pt>
    <dgm:pt modelId="{16F39DC1-5B4A-4BA6-AFD7-8CBD9E35D65F}" type="sibTrans" cxnId="{A4642BE1-CD46-4398-8889-07309A8CFF8F}">
      <dgm:prSet/>
      <dgm:spPr/>
      <dgm:t>
        <a:bodyPr/>
        <a:lstStyle/>
        <a:p>
          <a:endParaRPr lang="en-US"/>
        </a:p>
      </dgm:t>
    </dgm:pt>
    <dgm:pt modelId="{FD41944C-40CF-44F8-B7ED-1EE99E95893F}" type="pres">
      <dgm:prSet presAssocID="{8CAFEF91-5562-4993-8B9B-A90432A628C3}" presName="root" presStyleCnt="0">
        <dgm:presLayoutVars>
          <dgm:dir/>
          <dgm:resizeHandles val="exact"/>
        </dgm:presLayoutVars>
      </dgm:prSet>
      <dgm:spPr/>
    </dgm:pt>
    <dgm:pt modelId="{D6D98408-8091-4067-83AB-66EC4DF4A3E3}" type="pres">
      <dgm:prSet presAssocID="{DFEA1B91-DCAD-4550-8521-FA64DFE2BAA7}" presName="compNode" presStyleCnt="0"/>
      <dgm:spPr/>
    </dgm:pt>
    <dgm:pt modelId="{0CD830C2-1046-4BC3-B04A-671AC01DFB32}" type="pres">
      <dgm:prSet presAssocID="{DFEA1B91-DCAD-4550-8521-FA64DFE2BAA7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A8D9FB3E-4EA5-42D7-8A03-053A938B7672}" type="pres">
      <dgm:prSet presAssocID="{DFEA1B91-DCAD-4550-8521-FA64DFE2BAA7}" presName="spaceRect" presStyleCnt="0"/>
      <dgm:spPr/>
    </dgm:pt>
    <dgm:pt modelId="{656AEBD5-B685-4032-9859-018C29CAE272}" type="pres">
      <dgm:prSet presAssocID="{DFEA1B91-DCAD-4550-8521-FA64DFE2BAA7}" presName="textRect" presStyleLbl="revTx" presStyleIdx="0" presStyleCnt="2">
        <dgm:presLayoutVars>
          <dgm:chMax val="1"/>
          <dgm:chPref val="1"/>
        </dgm:presLayoutVars>
      </dgm:prSet>
      <dgm:spPr/>
    </dgm:pt>
    <dgm:pt modelId="{938BE3B2-4FC6-4DF4-92F9-37FF323FC4E9}" type="pres">
      <dgm:prSet presAssocID="{1E23005C-3168-4BF8-B306-6B39D08A351D}" presName="sibTrans" presStyleCnt="0"/>
      <dgm:spPr/>
    </dgm:pt>
    <dgm:pt modelId="{AA03D4B1-6A24-4B04-9534-60965F784811}" type="pres">
      <dgm:prSet presAssocID="{A8823FAE-6FEA-4D60-8391-46884F22EF8D}" presName="compNode" presStyleCnt="0"/>
      <dgm:spPr/>
    </dgm:pt>
    <dgm:pt modelId="{7D565405-4D67-4C81-928B-D2C570E18BCD}" type="pres">
      <dgm:prSet presAssocID="{A8823FAE-6FEA-4D60-8391-46884F22EF8D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44CE2FF4-3924-4CA7-9AF0-EA141B513622}" type="pres">
      <dgm:prSet presAssocID="{A8823FAE-6FEA-4D60-8391-46884F22EF8D}" presName="spaceRect" presStyleCnt="0"/>
      <dgm:spPr/>
    </dgm:pt>
    <dgm:pt modelId="{962F40DD-EAFC-463F-8F76-34A15BEDBB5E}" type="pres">
      <dgm:prSet presAssocID="{A8823FAE-6FEA-4D60-8391-46884F22EF8D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4CEE0422-6FC1-4BBF-BACE-6A4E43E5D2BE}" srcId="{8CAFEF91-5562-4993-8B9B-A90432A628C3}" destId="{DFEA1B91-DCAD-4550-8521-FA64DFE2BAA7}" srcOrd="0" destOrd="0" parTransId="{FE27E7A5-72B8-4EF0-A3E6-0852E4B86F4D}" sibTransId="{1E23005C-3168-4BF8-B306-6B39D08A351D}"/>
    <dgm:cxn modelId="{F9A8B923-BDF0-4F46-8763-78354BE9796D}" type="presOf" srcId="{A8823FAE-6FEA-4D60-8391-46884F22EF8D}" destId="{962F40DD-EAFC-463F-8F76-34A15BEDBB5E}" srcOrd="0" destOrd="0" presId="urn:microsoft.com/office/officeart/2018/2/layout/IconLabelList"/>
    <dgm:cxn modelId="{0ADD8857-B4ED-432A-A999-24F8FD036E13}" type="presOf" srcId="{DFEA1B91-DCAD-4550-8521-FA64DFE2BAA7}" destId="{656AEBD5-B685-4032-9859-018C29CAE272}" srcOrd="0" destOrd="0" presId="urn:microsoft.com/office/officeart/2018/2/layout/IconLabelList"/>
    <dgm:cxn modelId="{6BF6D558-411A-4AAF-8ABE-125F3793BAF8}" type="presOf" srcId="{8CAFEF91-5562-4993-8B9B-A90432A628C3}" destId="{FD41944C-40CF-44F8-B7ED-1EE99E95893F}" srcOrd="0" destOrd="0" presId="urn:microsoft.com/office/officeart/2018/2/layout/IconLabelList"/>
    <dgm:cxn modelId="{A4642BE1-CD46-4398-8889-07309A8CFF8F}" srcId="{8CAFEF91-5562-4993-8B9B-A90432A628C3}" destId="{A8823FAE-6FEA-4D60-8391-46884F22EF8D}" srcOrd="1" destOrd="0" parTransId="{DA2C8A81-3E2C-4F25-B822-813D5A26E11B}" sibTransId="{16F39DC1-5B4A-4BA6-AFD7-8CBD9E35D65F}"/>
    <dgm:cxn modelId="{F68F468F-0948-4330-B75B-B2381B147CBA}" type="presParOf" srcId="{FD41944C-40CF-44F8-B7ED-1EE99E95893F}" destId="{D6D98408-8091-4067-83AB-66EC4DF4A3E3}" srcOrd="0" destOrd="0" presId="urn:microsoft.com/office/officeart/2018/2/layout/IconLabelList"/>
    <dgm:cxn modelId="{B4BBC638-2B31-4731-B737-6A37F9E8020B}" type="presParOf" srcId="{D6D98408-8091-4067-83AB-66EC4DF4A3E3}" destId="{0CD830C2-1046-4BC3-B04A-671AC01DFB32}" srcOrd="0" destOrd="0" presId="urn:microsoft.com/office/officeart/2018/2/layout/IconLabelList"/>
    <dgm:cxn modelId="{BC951433-58CF-41E9-A63A-3B711E53E4D9}" type="presParOf" srcId="{D6D98408-8091-4067-83AB-66EC4DF4A3E3}" destId="{A8D9FB3E-4EA5-42D7-8A03-053A938B7672}" srcOrd="1" destOrd="0" presId="urn:microsoft.com/office/officeart/2018/2/layout/IconLabelList"/>
    <dgm:cxn modelId="{006D325D-8242-4296-B449-FF18506ED765}" type="presParOf" srcId="{D6D98408-8091-4067-83AB-66EC4DF4A3E3}" destId="{656AEBD5-B685-4032-9859-018C29CAE272}" srcOrd="2" destOrd="0" presId="urn:microsoft.com/office/officeart/2018/2/layout/IconLabelList"/>
    <dgm:cxn modelId="{1C35E2E1-98F0-4D2E-96BF-41ACE5B4CDAC}" type="presParOf" srcId="{FD41944C-40CF-44F8-B7ED-1EE99E95893F}" destId="{938BE3B2-4FC6-4DF4-92F9-37FF323FC4E9}" srcOrd="1" destOrd="0" presId="urn:microsoft.com/office/officeart/2018/2/layout/IconLabelList"/>
    <dgm:cxn modelId="{A9388BAC-AEA7-4C7A-92FF-D17CE6DA5A87}" type="presParOf" srcId="{FD41944C-40CF-44F8-B7ED-1EE99E95893F}" destId="{AA03D4B1-6A24-4B04-9534-60965F784811}" srcOrd="2" destOrd="0" presId="urn:microsoft.com/office/officeart/2018/2/layout/IconLabelList"/>
    <dgm:cxn modelId="{33AD50CD-6818-4682-B855-2D46F68E6FA9}" type="presParOf" srcId="{AA03D4B1-6A24-4B04-9534-60965F784811}" destId="{7D565405-4D67-4C81-928B-D2C570E18BCD}" srcOrd="0" destOrd="0" presId="urn:microsoft.com/office/officeart/2018/2/layout/IconLabelList"/>
    <dgm:cxn modelId="{F0E737DF-C2F6-4CC8-A149-43B22EE39018}" type="presParOf" srcId="{AA03D4B1-6A24-4B04-9534-60965F784811}" destId="{44CE2FF4-3924-4CA7-9AF0-EA141B513622}" srcOrd="1" destOrd="0" presId="urn:microsoft.com/office/officeart/2018/2/layout/IconLabelList"/>
    <dgm:cxn modelId="{B1F0FA5A-8824-4990-AB19-8ACF4B179D69}" type="presParOf" srcId="{AA03D4B1-6A24-4B04-9534-60965F784811}" destId="{962F40DD-EAFC-463F-8F76-34A15BEDBB5E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7543477-9A94-42F5-B4CE-82F337C946B7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1E917F1-9140-407C-9F27-042992BC779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Improve on the identified issues</a:t>
          </a:r>
          <a:endParaRPr lang="en-US"/>
        </a:p>
      </dgm:t>
    </dgm:pt>
    <dgm:pt modelId="{5E601710-E06F-49FD-AC9E-3FF4878E9F81}" type="parTrans" cxnId="{6A696A50-29BB-431B-AFB8-A391D3E4D837}">
      <dgm:prSet/>
      <dgm:spPr/>
      <dgm:t>
        <a:bodyPr/>
        <a:lstStyle/>
        <a:p>
          <a:endParaRPr lang="en-US"/>
        </a:p>
      </dgm:t>
    </dgm:pt>
    <dgm:pt modelId="{04A46EB3-4EA4-47FD-A291-294BB79A0EB7}" type="sibTrans" cxnId="{6A696A50-29BB-431B-AFB8-A391D3E4D837}">
      <dgm:prSet/>
      <dgm:spPr/>
      <dgm:t>
        <a:bodyPr/>
        <a:lstStyle/>
        <a:p>
          <a:endParaRPr lang="en-US"/>
        </a:p>
      </dgm:t>
    </dgm:pt>
    <dgm:pt modelId="{C754B63F-1A82-4BBA-9C3F-CF30495BDE8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dirty="0"/>
            <a:t>Learn and apply novel ML techniques</a:t>
          </a:r>
          <a:endParaRPr lang="en-US" dirty="0"/>
        </a:p>
      </dgm:t>
    </dgm:pt>
    <dgm:pt modelId="{7F682816-B7CA-4EE5-9437-80B6EE21E035}" type="parTrans" cxnId="{191A2215-EFC2-4B9F-9250-3CD1443793CF}">
      <dgm:prSet/>
      <dgm:spPr/>
      <dgm:t>
        <a:bodyPr/>
        <a:lstStyle/>
        <a:p>
          <a:endParaRPr lang="en-US"/>
        </a:p>
      </dgm:t>
    </dgm:pt>
    <dgm:pt modelId="{4B96533C-3E29-4683-B81C-D197B95A91DA}" type="sibTrans" cxnId="{191A2215-EFC2-4B9F-9250-3CD1443793CF}">
      <dgm:prSet/>
      <dgm:spPr/>
      <dgm:t>
        <a:bodyPr/>
        <a:lstStyle/>
        <a:p>
          <a:endParaRPr lang="en-US"/>
        </a:p>
      </dgm:t>
    </dgm:pt>
    <dgm:pt modelId="{62AFB9BD-F96D-44FE-A734-A95C2E04F5F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dirty="0"/>
            <a:t>Align with the business objectives and needs</a:t>
          </a:r>
          <a:endParaRPr lang="en-US" dirty="0"/>
        </a:p>
      </dgm:t>
    </dgm:pt>
    <dgm:pt modelId="{BE427B22-4711-4BBE-9006-28BDF423781F}" type="parTrans" cxnId="{53E0F084-3781-4C21-BB01-D308E4865028}">
      <dgm:prSet/>
      <dgm:spPr/>
      <dgm:t>
        <a:bodyPr/>
        <a:lstStyle/>
        <a:p>
          <a:endParaRPr lang="en-US"/>
        </a:p>
      </dgm:t>
    </dgm:pt>
    <dgm:pt modelId="{9F3B6AF5-5F56-4756-A003-43AFF80C8E6B}" type="sibTrans" cxnId="{53E0F084-3781-4C21-BB01-D308E4865028}">
      <dgm:prSet/>
      <dgm:spPr/>
      <dgm:t>
        <a:bodyPr/>
        <a:lstStyle/>
        <a:p>
          <a:endParaRPr lang="en-US"/>
        </a:p>
      </dgm:t>
    </dgm:pt>
    <dgm:pt modelId="{FF4C9C6E-794C-4491-8462-660FC5FC7EF8}" type="pres">
      <dgm:prSet presAssocID="{A7543477-9A94-42F5-B4CE-82F337C946B7}" presName="root" presStyleCnt="0">
        <dgm:presLayoutVars>
          <dgm:dir/>
          <dgm:resizeHandles val="exact"/>
        </dgm:presLayoutVars>
      </dgm:prSet>
      <dgm:spPr/>
    </dgm:pt>
    <dgm:pt modelId="{A314409F-C79B-4E63-9845-4A5EB89E1E62}" type="pres">
      <dgm:prSet presAssocID="{E1E917F1-9140-407C-9F27-042992BC7790}" presName="compNode" presStyleCnt="0"/>
      <dgm:spPr/>
    </dgm:pt>
    <dgm:pt modelId="{BAAB710F-8734-471A-B0FD-6F1D84862433}" type="pres">
      <dgm:prSet presAssocID="{E1E917F1-9140-407C-9F27-042992BC7790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ick"/>
        </a:ext>
      </dgm:extLst>
    </dgm:pt>
    <dgm:pt modelId="{2BC7E78B-EB46-4DCA-962C-437A30F4F266}" type="pres">
      <dgm:prSet presAssocID="{E1E917F1-9140-407C-9F27-042992BC7790}" presName="spaceRect" presStyleCnt="0"/>
      <dgm:spPr/>
    </dgm:pt>
    <dgm:pt modelId="{39E202F1-735D-4F8A-B640-05F90ACCA455}" type="pres">
      <dgm:prSet presAssocID="{E1E917F1-9140-407C-9F27-042992BC7790}" presName="textRect" presStyleLbl="revTx" presStyleIdx="0" presStyleCnt="3">
        <dgm:presLayoutVars>
          <dgm:chMax val="1"/>
          <dgm:chPref val="1"/>
        </dgm:presLayoutVars>
      </dgm:prSet>
      <dgm:spPr/>
    </dgm:pt>
    <dgm:pt modelId="{825B6880-93FD-4636-87FF-EE2DA60C23A7}" type="pres">
      <dgm:prSet presAssocID="{04A46EB3-4EA4-47FD-A291-294BB79A0EB7}" presName="sibTrans" presStyleCnt="0"/>
      <dgm:spPr/>
    </dgm:pt>
    <dgm:pt modelId="{FCBF41B3-2E84-4150-B8CC-0D410D947F1F}" type="pres">
      <dgm:prSet presAssocID="{C754B63F-1A82-4BBA-9C3F-CF30495BDE8C}" presName="compNode" presStyleCnt="0"/>
      <dgm:spPr/>
    </dgm:pt>
    <dgm:pt modelId="{094C4246-471A-44B4-BE81-9ED7CEC812AF}" type="pres">
      <dgm:prSet presAssocID="{C754B63F-1A82-4BBA-9C3F-CF30495BDE8C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un"/>
        </a:ext>
      </dgm:extLst>
    </dgm:pt>
    <dgm:pt modelId="{6E79C738-4E60-439D-8648-8588940CFBF0}" type="pres">
      <dgm:prSet presAssocID="{C754B63F-1A82-4BBA-9C3F-CF30495BDE8C}" presName="spaceRect" presStyleCnt="0"/>
      <dgm:spPr/>
    </dgm:pt>
    <dgm:pt modelId="{6149A9C6-40F0-4370-A112-425ED5A5E509}" type="pres">
      <dgm:prSet presAssocID="{C754B63F-1A82-4BBA-9C3F-CF30495BDE8C}" presName="textRect" presStyleLbl="revTx" presStyleIdx="1" presStyleCnt="3">
        <dgm:presLayoutVars>
          <dgm:chMax val="1"/>
          <dgm:chPref val="1"/>
        </dgm:presLayoutVars>
      </dgm:prSet>
      <dgm:spPr/>
    </dgm:pt>
    <dgm:pt modelId="{F55C267D-C4DD-40C7-8D62-8D682722907E}" type="pres">
      <dgm:prSet presAssocID="{4B96533C-3E29-4683-B81C-D197B95A91DA}" presName="sibTrans" presStyleCnt="0"/>
      <dgm:spPr/>
    </dgm:pt>
    <dgm:pt modelId="{497E98A6-055E-4F1A-BD72-7B041D11E5D4}" type="pres">
      <dgm:prSet presAssocID="{62AFB9BD-F96D-44FE-A734-A95C2E04F5FE}" presName="compNode" presStyleCnt="0"/>
      <dgm:spPr/>
    </dgm:pt>
    <dgm:pt modelId="{2C868042-7903-42CC-9EF0-68AB674B1AAE}" type="pres">
      <dgm:prSet presAssocID="{62AFB9BD-F96D-44FE-A734-A95C2E04F5FE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andshake"/>
        </a:ext>
      </dgm:extLst>
    </dgm:pt>
    <dgm:pt modelId="{F0A280F4-22CE-4762-AFAA-9CDC48195FCC}" type="pres">
      <dgm:prSet presAssocID="{62AFB9BD-F96D-44FE-A734-A95C2E04F5FE}" presName="spaceRect" presStyleCnt="0"/>
      <dgm:spPr/>
    </dgm:pt>
    <dgm:pt modelId="{BDEDD8C3-393A-4CED-A477-5AA8DDCECEEE}" type="pres">
      <dgm:prSet presAssocID="{62AFB9BD-F96D-44FE-A734-A95C2E04F5FE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191A2215-EFC2-4B9F-9250-3CD1443793CF}" srcId="{A7543477-9A94-42F5-B4CE-82F337C946B7}" destId="{C754B63F-1A82-4BBA-9C3F-CF30495BDE8C}" srcOrd="1" destOrd="0" parTransId="{7F682816-B7CA-4EE5-9437-80B6EE21E035}" sibTransId="{4B96533C-3E29-4683-B81C-D197B95A91DA}"/>
    <dgm:cxn modelId="{49C23A2F-2F6C-4EFD-BEDA-8CCB6D29C72A}" type="presOf" srcId="{C754B63F-1A82-4BBA-9C3F-CF30495BDE8C}" destId="{6149A9C6-40F0-4370-A112-425ED5A5E509}" srcOrd="0" destOrd="0" presId="urn:microsoft.com/office/officeart/2018/2/layout/IconLabelList"/>
    <dgm:cxn modelId="{D0809640-D830-4F6F-BE32-A769F4CCB7B8}" type="presOf" srcId="{62AFB9BD-F96D-44FE-A734-A95C2E04F5FE}" destId="{BDEDD8C3-393A-4CED-A477-5AA8DDCECEEE}" srcOrd="0" destOrd="0" presId="urn:microsoft.com/office/officeart/2018/2/layout/IconLabelList"/>
    <dgm:cxn modelId="{6A696A50-29BB-431B-AFB8-A391D3E4D837}" srcId="{A7543477-9A94-42F5-B4CE-82F337C946B7}" destId="{E1E917F1-9140-407C-9F27-042992BC7790}" srcOrd="0" destOrd="0" parTransId="{5E601710-E06F-49FD-AC9E-3FF4878E9F81}" sibTransId="{04A46EB3-4EA4-47FD-A291-294BB79A0EB7}"/>
    <dgm:cxn modelId="{53E0F084-3781-4C21-BB01-D308E4865028}" srcId="{A7543477-9A94-42F5-B4CE-82F337C946B7}" destId="{62AFB9BD-F96D-44FE-A734-A95C2E04F5FE}" srcOrd="2" destOrd="0" parTransId="{BE427B22-4711-4BBE-9006-28BDF423781F}" sibTransId="{9F3B6AF5-5F56-4756-A003-43AFF80C8E6B}"/>
    <dgm:cxn modelId="{8144C7A1-DCF8-41E9-B451-F95CFD7FD5F3}" type="presOf" srcId="{A7543477-9A94-42F5-B4CE-82F337C946B7}" destId="{FF4C9C6E-794C-4491-8462-660FC5FC7EF8}" srcOrd="0" destOrd="0" presId="urn:microsoft.com/office/officeart/2018/2/layout/IconLabelList"/>
    <dgm:cxn modelId="{962A3CDA-996A-4771-A118-14966F7DF3A8}" type="presOf" srcId="{E1E917F1-9140-407C-9F27-042992BC7790}" destId="{39E202F1-735D-4F8A-B640-05F90ACCA455}" srcOrd="0" destOrd="0" presId="urn:microsoft.com/office/officeart/2018/2/layout/IconLabelList"/>
    <dgm:cxn modelId="{2858F82A-F507-445A-98B1-0FFE70BA5ADA}" type="presParOf" srcId="{FF4C9C6E-794C-4491-8462-660FC5FC7EF8}" destId="{A314409F-C79B-4E63-9845-4A5EB89E1E62}" srcOrd="0" destOrd="0" presId="urn:microsoft.com/office/officeart/2018/2/layout/IconLabelList"/>
    <dgm:cxn modelId="{783967C3-1746-4FB8-A181-032A8336E3EA}" type="presParOf" srcId="{A314409F-C79B-4E63-9845-4A5EB89E1E62}" destId="{BAAB710F-8734-471A-B0FD-6F1D84862433}" srcOrd="0" destOrd="0" presId="urn:microsoft.com/office/officeart/2018/2/layout/IconLabelList"/>
    <dgm:cxn modelId="{71912C42-FF7F-47A4-AA3E-DD3C62A910BE}" type="presParOf" srcId="{A314409F-C79B-4E63-9845-4A5EB89E1E62}" destId="{2BC7E78B-EB46-4DCA-962C-437A30F4F266}" srcOrd="1" destOrd="0" presId="urn:microsoft.com/office/officeart/2018/2/layout/IconLabelList"/>
    <dgm:cxn modelId="{262E1D59-D652-440F-910C-DE5F864A2D11}" type="presParOf" srcId="{A314409F-C79B-4E63-9845-4A5EB89E1E62}" destId="{39E202F1-735D-4F8A-B640-05F90ACCA455}" srcOrd="2" destOrd="0" presId="urn:microsoft.com/office/officeart/2018/2/layout/IconLabelList"/>
    <dgm:cxn modelId="{3644827D-869B-4922-BF4B-551B9826827A}" type="presParOf" srcId="{FF4C9C6E-794C-4491-8462-660FC5FC7EF8}" destId="{825B6880-93FD-4636-87FF-EE2DA60C23A7}" srcOrd="1" destOrd="0" presId="urn:microsoft.com/office/officeart/2018/2/layout/IconLabelList"/>
    <dgm:cxn modelId="{84AE5261-74EA-44D1-9AA6-7B8461674F64}" type="presParOf" srcId="{FF4C9C6E-794C-4491-8462-660FC5FC7EF8}" destId="{FCBF41B3-2E84-4150-B8CC-0D410D947F1F}" srcOrd="2" destOrd="0" presId="urn:microsoft.com/office/officeart/2018/2/layout/IconLabelList"/>
    <dgm:cxn modelId="{B30FDCF3-2DF9-492B-AC21-40C77CD500D6}" type="presParOf" srcId="{FCBF41B3-2E84-4150-B8CC-0D410D947F1F}" destId="{094C4246-471A-44B4-BE81-9ED7CEC812AF}" srcOrd="0" destOrd="0" presId="urn:microsoft.com/office/officeart/2018/2/layout/IconLabelList"/>
    <dgm:cxn modelId="{C63222D5-5ABD-407B-B2DB-CCC0FC08F1A5}" type="presParOf" srcId="{FCBF41B3-2E84-4150-B8CC-0D410D947F1F}" destId="{6E79C738-4E60-439D-8648-8588940CFBF0}" srcOrd="1" destOrd="0" presId="urn:microsoft.com/office/officeart/2018/2/layout/IconLabelList"/>
    <dgm:cxn modelId="{973C3905-9EA6-4FC7-AE89-FC44BD16BCA8}" type="presParOf" srcId="{FCBF41B3-2E84-4150-B8CC-0D410D947F1F}" destId="{6149A9C6-40F0-4370-A112-425ED5A5E509}" srcOrd="2" destOrd="0" presId="urn:microsoft.com/office/officeart/2018/2/layout/IconLabelList"/>
    <dgm:cxn modelId="{29DAC887-D81B-4979-9444-A3AF8EFE8116}" type="presParOf" srcId="{FF4C9C6E-794C-4491-8462-660FC5FC7EF8}" destId="{F55C267D-C4DD-40C7-8D62-8D682722907E}" srcOrd="3" destOrd="0" presId="urn:microsoft.com/office/officeart/2018/2/layout/IconLabelList"/>
    <dgm:cxn modelId="{4B5F5F58-8743-41F0-9534-A0669C107060}" type="presParOf" srcId="{FF4C9C6E-794C-4491-8462-660FC5FC7EF8}" destId="{497E98A6-055E-4F1A-BD72-7B041D11E5D4}" srcOrd="4" destOrd="0" presId="urn:microsoft.com/office/officeart/2018/2/layout/IconLabelList"/>
    <dgm:cxn modelId="{09248150-A95C-4B3E-A4CD-4E5CCB5609BE}" type="presParOf" srcId="{497E98A6-055E-4F1A-BD72-7B041D11E5D4}" destId="{2C868042-7903-42CC-9EF0-68AB674B1AAE}" srcOrd="0" destOrd="0" presId="urn:microsoft.com/office/officeart/2018/2/layout/IconLabelList"/>
    <dgm:cxn modelId="{E3B30C55-596A-41DE-A3CC-3F3CC9B94BA4}" type="presParOf" srcId="{497E98A6-055E-4F1A-BD72-7B041D11E5D4}" destId="{F0A280F4-22CE-4762-AFAA-9CDC48195FCC}" srcOrd="1" destOrd="0" presId="urn:microsoft.com/office/officeart/2018/2/layout/IconLabelList"/>
    <dgm:cxn modelId="{F2EAE08E-58C6-40CC-8A3D-A733330DA839}" type="presParOf" srcId="{497E98A6-055E-4F1A-BD72-7B041D11E5D4}" destId="{BDEDD8C3-393A-4CED-A477-5AA8DDCECEEE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EB2AC37-6BD5-4514-89FD-25429711F353}" type="doc">
      <dgm:prSet loTypeId="urn:microsoft.com/office/officeart/2005/8/layout/vList5" loCatId="list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2DCA3FDC-03B5-42D2-9B77-769EB348A969}">
      <dgm:prSet/>
      <dgm:spPr/>
      <dgm:t>
        <a:bodyPr/>
        <a:lstStyle/>
        <a:p>
          <a:pPr>
            <a:defRPr cap="all"/>
          </a:pPr>
          <a:r>
            <a:rPr lang="en-US"/>
            <a:t>Feature poor</a:t>
          </a:r>
        </a:p>
      </dgm:t>
    </dgm:pt>
    <dgm:pt modelId="{45AF14F8-EFA5-4E3C-96C2-FE1CF6CEE66D}" type="parTrans" cxnId="{A7B5B048-AC61-4B9A-B9D7-3A3E357F1A7F}">
      <dgm:prSet/>
      <dgm:spPr/>
      <dgm:t>
        <a:bodyPr/>
        <a:lstStyle/>
        <a:p>
          <a:endParaRPr lang="en-US"/>
        </a:p>
      </dgm:t>
    </dgm:pt>
    <dgm:pt modelId="{B65BC37F-AAFE-4E98-94D1-4C09A2C9413D}" type="sibTrans" cxnId="{A7B5B048-AC61-4B9A-B9D7-3A3E357F1A7F}">
      <dgm:prSet/>
      <dgm:spPr/>
      <dgm:t>
        <a:bodyPr/>
        <a:lstStyle/>
        <a:p>
          <a:endParaRPr lang="en-US"/>
        </a:p>
      </dgm:t>
    </dgm:pt>
    <dgm:pt modelId="{371F3EF8-AA07-4A4C-AF9A-D765C61A2DAE}">
      <dgm:prSet/>
      <dgm:spPr/>
      <dgm:t>
        <a:bodyPr/>
        <a:lstStyle/>
        <a:p>
          <a:pPr>
            <a:defRPr cap="all"/>
          </a:pPr>
          <a:r>
            <a:rPr lang="en-US"/>
            <a:t>Lack of preprocessing</a:t>
          </a:r>
        </a:p>
      </dgm:t>
    </dgm:pt>
    <dgm:pt modelId="{A044EC2D-F403-482E-AB90-7EFE0C49A58E}" type="parTrans" cxnId="{DC912B5D-F5A9-43A1-BDEE-018DDDD36013}">
      <dgm:prSet/>
      <dgm:spPr/>
      <dgm:t>
        <a:bodyPr/>
        <a:lstStyle/>
        <a:p>
          <a:endParaRPr lang="en-US"/>
        </a:p>
      </dgm:t>
    </dgm:pt>
    <dgm:pt modelId="{A43632A4-E71A-45DC-86B7-15A682332423}" type="sibTrans" cxnId="{DC912B5D-F5A9-43A1-BDEE-018DDDD36013}">
      <dgm:prSet/>
      <dgm:spPr/>
      <dgm:t>
        <a:bodyPr/>
        <a:lstStyle/>
        <a:p>
          <a:endParaRPr lang="en-US"/>
        </a:p>
      </dgm:t>
    </dgm:pt>
    <dgm:pt modelId="{9B23DF16-D8F9-42A4-95A4-6BCF79C816CD}">
      <dgm:prSet/>
      <dgm:spPr/>
      <dgm:t>
        <a:bodyPr/>
        <a:lstStyle/>
        <a:p>
          <a:pPr>
            <a:defRPr cap="all"/>
          </a:pPr>
          <a:r>
            <a:rPr lang="en-US" b="0" i="0"/>
            <a:t>Suboptimal similarity scoring </a:t>
          </a:r>
          <a:endParaRPr lang="en-US"/>
        </a:p>
      </dgm:t>
    </dgm:pt>
    <dgm:pt modelId="{8884E6FA-086F-484F-9E0C-28D9DE8ED4C9}" type="parTrans" cxnId="{D486F00A-32A2-435D-9F3B-FABEF94F71F6}">
      <dgm:prSet/>
      <dgm:spPr/>
      <dgm:t>
        <a:bodyPr/>
        <a:lstStyle/>
        <a:p>
          <a:endParaRPr lang="en-US"/>
        </a:p>
      </dgm:t>
    </dgm:pt>
    <dgm:pt modelId="{732985E3-CC1C-4D31-8BA5-92E09DB32C8D}" type="sibTrans" cxnId="{D486F00A-32A2-435D-9F3B-FABEF94F71F6}">
      <dgm:prSet/>
      <dgm:spPr/>
      <dgm:t>
        <a:bodyPr/>
        <a:lstStyle/>
        <a:p>
          <a:endParaRPr lang="en-US"/>
        </a:p>
      </dgm:t>
    </dgm:pt>
    <dgm:pt modelId="{6886EA01-52A0-4D90-AB41-6C0B8DF6D2D9}">
      <dgm:prSet/>
      <dgm:spPr/>
      <dgm:t>
        <a:bodyPr/>
        <a:lstStyle/>
        <a:p>
          <a:pPr>
            <a:defRPr cap="all"/>
          </a:pPr>
          <a:r>
            <a:rPr lang="en-US"/>
            <a:t>Hardcoded parameters</a:t>
          </a:r>
        </a:p>
      </dgm:t>
    </dgm:pt>
    <dgm:pt modelId="{E15F7FD8-D692-4B2B-9675-76FFB94CD962}" type="parTrans" cxnId="{CBDC0C5D-4738-417F-8C10-5AA35BACC9FC}">
      <dgm:prSet/>
      <dgm:spPr/>
      <dgm:t>
        <a:bodyPr/>
        <a:lstStyle/>
        <a:p>
          <a:endParaRPr lang="en-US"/>
        </a:p>
      </dgm:t>
    </dgm:pt>
    <dgm:pt modelId="{08855541-E829-4AA1-BAC4-6C5BD4563183}" type="sibTrans" cxnId="{CBDC0C5D-4738-417F-8C10-5AA35BACC9FC}">
      <dgm:prSet/>
      <dgm:spPr/>
      <dgm:t>
        <a:bodyPr/>
        <a:lstStyle/>
        <a:p>
          <a:endParaRPr lang="en-US"/>
        </a:p>
      </dgm:t>
    </dgm:pt>
    <dgm:pt modelId="{9BECA0AC-444C-5E45-A6F1-7C63D2C56F42}" type="pres">
      <dgm:prSet presAssocID="{5EB2AC37-6BD5-4514-89FD-25429711F353}" presName="Name0" presStyleCnt="0">
        <dgm:presLayoutVars>
          <dgm:dir/>
          <dgm:animLvl val="lvl"/>
          <dgm:resizeHandles val="exact"/>
        </dgm:presLayoutVars>
      </dgm:prSet>
      <dgm:spPr/>
    </dgm:pt>
    <dgm:pt modelId="{EA51718F-097A-FA47-B750-1C3902DAB4A4}" type="pres">
      <dgm:prSet presAssocID="{2DCA3FDC-03B5-42D2-9B77-769EB348A969}" presName="linNode" presStyleCnt="0"/>
      <dgm:spPr/>
    </dgm:pt>
    <dgm:pt modelId="{BA160129-E363-1D43-A8FD-ED35EA889261}" type="pres">
      <dgm:prSet presAssocID="{2DCA3FDC-03B5-42D2-9B77-769EB348A969}" presName="parentText" presStyleLbl="node1" presStyleIdx="0" presStyleCnt="4">
        <dgm:presLayoutVars>
          <dgm:chMax val="1"/>
          <dgm:bulletEnabled val="1"/>
        </dgm:presLayoutVars>
      </dgm:prSet>
      <dgm:spPr/>
    </dgm:pt>
    <dgm:pt modelId="{AABF9AEE-56B1-5C4F-A5A0-9E56C14BE488}" type="pres">
      <dgm:prSet presAssocID="{B65BC37F-AAFE-4E98-94D1-4C09A2C9413D}" presName="sp" presStyleCnt="0"/>
      <dgm:spPr/>
    </dgm:pt>
    <dgm:pt modelId="{BF47106D-B40B-BB41-8582-1ADCC4F4F2C1}" type="pres">
      <dgm:prSet presAssocID="{371F3EF8-AA07-4A4C-AF9A-D765C61A2DAE}" presName="linNode" presStyleCnt="0"/>
      <dgm:spPr/>
    </dgm:pt>
    <dgm:pt modelId="{F03BD181-D1E0-8049-94A9-DBDAAAE466E6}" type="pres">
      <dgm:prSet presAssocID="{371F3EF8-AA07-4A4C-AF9A-D765C61A2DAE}" presName="parentText" presStyleLbl="node1" presStyleIdx="1" presStyleCnt="4">
        <dgm:presLayoutVars>
          <dgm:chMax val="1"/>
          <dgm:bulletEnabled val="1"/>
        </dgm:presLayoutVars>
      </dgm:prSet>
      <dgm:spPr/>
    </dgm:pt>
    <dgm:pt modelId="{63FB517C-EB8C-954C-87AF-BBD2D84ADC3D}" type="pres">
      <dgm:prSet presAssocID="{A43632A4-E71A-45DC-86B7-15A682332423}" presName="sp" presStyleCnt="0"/>
      <dgm:spPr/>
    </dgm:pt>
    <dgm:pt modelId="{F6C9E037-D605-FC4E-8687-2DF544893583}" type="pres">
      <dgm:prSet presAssocID="{9B23DF16-D8F9-42A4-95A4-6BCF79C816CD}" presName="linNode" presStyleCnt="0"/>
      <dgm:spPr/>
    </dgm:pt>
    <dgm:pt modelId="{5120EC9E-E509-D448-B5DD-F672D532A8AF}" type="pres">
      <dgm:prSet presAssocID="{9B23DF16-D8F9-42A4-95A4-6BCF79C816CD}" presName="parentText" presStyleLbl="node1" presStyleIdx="2" presStyleCnt="4">
        <dgm:presLayoutVars>
          <dgm:chMax val="1"/>
          <dgm:bulletEnabled val="1"/>
        </dgm:presLayoutVars>
      </dgm:prSet>
      <dgm:spPr/>
    </dgm:pt>
    <dgm:pt modelId="{2AEBB829-1A1B-414D-A66E-37FB8903C7CC}" type="pres">
      <dgm:prSet presAssocID="{732985E3-CC1C-4D31-8BA5-92E09DB32C8D}" presName="sp" presStyleCnt="0"/>
      <dgm:spPr/>
    </dgm:pt>
    <dgm:pt modelId="{D7BB612D-3CAF-0E4B-9E75-B7F801123A7A}" type="pres">
      <dgm:prSet presAssocID="{6886EA01-52A0-4D90-AB41-6C0B8DF6D2D9}" presName="linNode" presStyleCnt="0"/>
      <dgm:spPr/>
    </dgm:pt>
    <dgm:pt modelId="{A726241F-9DF3-6147-89C1-E7A07F44F737}" type="pres">
      <dgm:prSet presAssocID="{6886EA01-52A0-4D90-AB41-6C0B8DF6D2D9}" presName="parentText" presStyleLbl="node1" presStyleIdx="3" presStyleCnt="4">
        <dgm:presLayoutVars>
          <dgm:chMax val="1"/>
          <dgm:bulletEnabled val="1"/>
        </dgm:presLayoutVars>
      </dgm:prSet>
      <dgm:spPr/>
    </dgm:pt>
  </dgm:ptLst>
  <dgm:cxnLst>
    <dgm:cxn modelId="{D486F00A-32A2-435D-9F3B-FABEF94F71F6}" srcId="{5EB2AC37-6BD5-4514-89FD-25429711F353}" destId="{9B23DF16-D8F9-42A4-95A4-6BCF79C816CD}" srcOrd="2" destOrd="0" parTransId="{8884E6FA-086F-484F-9E0C-28D9DE8ED4C9}" sibTransId="{732985E3-CC1C-4D31-8BA5-92E09DB32C8D}"/>
    <dgm:cxn modelId="{A7B5B048-AC61-4B9A-B9D7-3A3E357F1A7F}" srcId="{5EB2AC37-6BD5-4514-89FD-25429711F353}" destId="{2DCA3FDC-03B5-42D2-9B77-769EB348A969}" srcOrd="0" destOrd="0" parTransId="{45AF14F8-EFA5-4E3C-96C2-FE1CF6CEE66D}" sibTransId="{B65BC37F-AAFE-4E98-94D1-4C09A2C9413D}"/>
    <dgm:cxn modelId="{AB355E5C-1FF2-0A41-ADA7-E45E8BA52D58}" type="presOf" srcId="{2DCA3FDC-03B5-42D2-9B77-769EB348A969}" destId="{BA160129-E363-1D43-A8FD-ED35EA889261}" srcOrd="0" destOrd="0" presId="urn:microsoft.com/office/officeart/2005/8/layout/vList5"/>
    <dgm:cxn modelId="{CBDC0C5D-4738-417F-8C10-5AA35BACC9FC}" srcId="{5EB2AC37-6BD5-4514-89FD-25429711F353}" destId="{6886EA01-52A0-4D90-AB41-6C0B8DF6D2D9}" srcOrd="3" destOrd="0" parTransId="{E15F7FD8-D692-4B2B-9675-76FFB94CD962}" sibTransId="{08855541-E829-4AA1-BAC4-6C5BD4563183}"/>
    <dgm:cxn modelId="{DC912B5D-F5A9-43A1-BDEE-018DDDD36013}" srcId="{5EB2AC37-6BD5-4514-89FD-25429711F353}" destId="{371F3EF8-AA07-4A4C-AF9A-D765C61A2DAE}" srcOrd="1" destOrd="0" parTransId="{A044EC2D-F403-482E-AB90-7EFE0C49A58E}" sibTransId="{A43632A4-E71A-45DC-86B7-15A682332423}"/>
    <dgm:cxn modelId="{F2A3328E-BAAE-3745-B3B1-8DCD6D656047}" type="presOf" srcId="{9B23DF16-D8F9-42A4-95A4-6BCF79C816CD}" destId="{5120EC9E-E509-D448-B5DD-F672D532A8AF}" srcOrd="0" destOrd="0" presId="urn:microsoft.com/office/officeart/2005/8/layout/vList5"/>
    <dgm:cxn modelId="{27288FBC-E062-5B45-8BD3-2D9BFD539EE3}" type="presOf" srcId="{5EB2AC37-6BD5-4514-89FD-25429711F353}" destId="{9BECA0AC-444C-5E45-A6F1-7C63D2C56F42}" srcOrd="0" destOrd="0" presId="urn:microsoft.com/office/officeart/2005/8/layout/vList5"/>
    <dgm:cxn modelId="{D712F1E5-1819-CE46-8B96-1960C648A638}" type="presOf" srcId="{6886EA01-52A0-4D90-AB41-6C0B8DF6D2D9}" destId="{A726241F-9DF3-6147-89C1-E7A07F44F737}" srcOrd="0" destOrd="0" presId="urn:microsoft.com/office/officeart/2005/8/layout/vList5"/>
    <dgm:cxn modelId="{B21D4BF6-8E9F-7147-BCAB-97627467C865}" type="presOf" srcId="{371F3EF8-AA07-4A4C-AF9A-D765C61A2DAE}" destId="{F03BD181-D1E0-8049-94A9-DBDAAAE466E6}" srcOrd="0" destOrd="0" presId="urn:microsoft.com/office/officeart/2005/8/layout/vList5"/>
    <dgm:cxn modelId="{614BF588-8CC1-6746-953D-A7B9362B68E2}" type="presParOf" srcId="{9BECA0AC-444C-5E45-A6F1-7C63D2C56F42}" destId="{EA51718F-097A-FA47-B750-1C3902DAB4A4}" srcOrd="0" destOrd="0" presId="urn:microsoft.com/office/officeart/2005/8/layout/vList5"/>
    <dgm:cxn modelId="{9BD91B55-7598-D642-912A-07495B122197}" type="presParOf" srcId="{EA51718F-097A-FA47-B750-1C3902DAB4A4}" destId="{BA160129-E363-1D43-A8FD-ED35EA889261}" srcOrd="0" destOrd="0" presId="urn:microsoft.com/office/officeart/2005/8/layout/vList5"/>
    <dgm:cxn modelId="{3ABE17EB-1FD7-4E42-B2D4-254E0B9D4ABE}" type="presParOf" srcId="{9BECA0AC-444C-5E45-A6F1-7C63D2C56F42}" destId="{AABF9AEE-56B1-5C4F-A5A0-9E56C14BE488}" srcOrd="1" destOrd="0" presId="urn:microsoft.com/office/officeart/2005/8/layout/vList5"/>
    <dgm:cxn modelId="{781A8263-1474-834C-83BC-3435E48E6288}" type="presParOf" srcId="{9BECA0AC-444C-5E45-A6F1-7C63D2C56F42}" destId="{BF47106D-B40B-BB41-8582-1ADCC4F4F2C1}" srcOrd="2" destOrd="0" presId="urn:microsoft.com/office/officeart/2005/8/layout/vList5"/>
    <dgm:cxn modelId="{F0D3EAC2-144C-4E40-A020-FEBBEC1EEC7A}" type="presParOf" srcId="{BF47106D-B40B-BB41-8582-1ADCC4F4F2C1}" destId="{F03BD181-D1E0-8049-94A9-DBDAAAE466E6}" srcOrd="0" destOrd="0" presId="urn:microsoft.com/office/officeart/2005/8/layout/vList5"/>
    <dgm:cxn modelId="{01AF498A-8B3C-3A45-82CE-1F6B131E9B7F}" type="presParOf" srcId="{9BECA0AC-444C-5E45-A6F1-7C63D2C56F42}" destId="{63FB517C-EB8C-954C-87AF-BBD2D84ADC3D}" srcOrd="3" destOrd="0" presId="urn:microsoft.com/office/officeart/2005/8/layout/vList5"/>
    <dgm:cxn modelId="{C5744128-5914-1043-B410-C716A7D4D406}" type="presParOf" srcId="{9BECA0AC-444C-5E45-A6F1-7C63D2C56F42}" destId="{F6C9E037-D605-FC4E-8687-2DF544893583}" srcOrd="4" destOrd="0" presId="urn:microsoft.com/office/officeart/2005/8/layout/vList5"/>
    <dgm:cxn modelId="{0BD7C5C1-6B64-7C41-8CE7-35F163D734CE}" type="presParOf" srcId="{F6C9E037-D605-FC4E-8687-2DF544893583}" destId="{5120EC9E-E509-D448-B5DD-F672D532A8AF}" srcOrd="0" destOrd="0" presId="urn:microsoft.com/office/officeart/2005/8/layout/vList5"/>
    <dgm:cxn modelId="{FF48FF62-65FE-AF48-AEEA-AF0CA9A8F935}" type="presParOf" srcId="{9BECA0AC-444C-5E45-A6F1-7C63D2C56F42}" destId="{2AEBB829-1A1B-414D-A66E-37FB8903C7CC}" srcOrd="5" destOrd="0" presId="urn:microsoft.com/office/officeart/2005/8/layout/vList5"/>
    <dgm:cxn modelId="{E226AC0F-4791-CE4F-B3E8-44A14D92A5B2}" type="presParOf" srcId="{9BECA0AC-444C-5E45-A6F1-7C63D2C56F42}" destId="{D7BB612D-3CAF-0E4B-9E75-B7F801123A7A}" srcOrd="6" destOrd="0" presId="urn:microsoft.com/office/officeart/2005/8/layout/vList5"/>
    <dgm:cxn modelId="{DB87B3EA-0201-2248-BCB0-9D12B2B21FFA}" type="presParOf" srcId="{D7BB612D-3CAF-0E4B-9E75-B7F801123A7A}" destId="{A726241F-9DF3-6147-89C1-E7A07F44F737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7D19EDAD-49D5-4888-96AF-F7686FBCCE9C}" type="doc">
      <dgm:prSet loTypeId="urn:microsoft.com/office/officeart/2018/5/layout/IconCircle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C4A9BE4-F830-4FEC-BE3F-9C0561A44866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GB" b="0" i="0" dirty="0"/>
            <a:t>Integration with Passport Tags</a:t>
          </a:r>
          <a:endParaRPr lang="en-US" dirty="0"/>
        </a:p>
      </dgm:t>
    </dgm:pt>
    <dgm:pt modelId="{6069E8AA-0F96-4F27-AF4F-735E263FE342}" type="parTrans" cxnId="{56B30082-DA8F-4DE6-8836-4C7C510BD7D6}">
      <dgm:prSet/>
      <dgm:spPr/>
      <dgm:t>
        <a:bodyPr/>
        <a:lstStyle/>
        <a:p>
          <a:endParaRPr lang="en-US"/>
        </a:p>
      </dgm:t>
    </dgm:pt>
    <dgm:pt modelId="{5AE5CFD2-3A8A-4036-899B-B57CBC08A461}" type="sibTrans" cxnId="{56B30082-DA8F-4DE6-8836-4C7C510BD7D6}">
      <dgm:prSet/>
      <dgm:spPr/>
      <dgm:t>
        <a:bodyPr/>
        <a:lstStyle/>
        <a:p>
          <a:endParaRPr lang="en-US"/>
        </a:p>
      </dgm:t>
    </dgm:pt>
    <dgm:pt modelId="{2498DDC0-D927-41FF-9618-B8D5851D13BF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GB" b="0" i="0" dirty="0"/>
            <a:t>Comparability of the recommendations with the current solution</a:t>
          </a:r>
          <a:endParaRPr lang="en-US" dirty="0"/>
        </a:p>
      </dgm:t>
    </dgm:pt>
    <dgm:pt modelId="{921D1A2C-737D-4E14-8B9B-9333E6ADDF9C}" type="parTrans" cxnId="{F994521B-3580-493B-8796-B0EF1FD51D08}">
      <dgm:prSet/>
      <dgm:spPr/>
      <dgm:t>
        <a:bodyPr/>
        <a:lstStyle/>
        <a:p>
          <a:endParaRPr lang="en-US"/>
        </a:p>
      </dgm:t>
    </dgm:pt>
    <dgm:pt modelId="{16CF0FC9-80BC-4097-8FA9-6FC9D54D4E6E}" type="sibTrans" cxnId="{F994521B-3580-493B-8796-B0EF1FD51D08}">
      <dgm:prSet/>
      <dgm:spPr/>
      <dgm:t>
        <a:bodyPr/>
        <a:lstStyle/>
        <a:p>
          <a:endParaRPr lang="en-US"/>
        </a:p>
      </dgm:t>
    </dgm:pt>
    <dgm:pt modelId="{D0A52982-BADC-4266-B7F2-65D3FD35BAB7}" type="pres">
      <dgm:prSet presAssocID="{7D19EDAD-49D5-4888-96AF-F7686FBCCE9C}" presName="root" presStyleCnt="0">
        <dgm:presLayoutVars>
          <dgm:dir/>
          <dgm:resizeHandles val="exact"/>
        </dgm:presLayoutVars>
      </dgm:prSet>
      <dgm:spPr/>
    </dgm:pt>
    <dgm:pt modelId="{9CF98D5D-DB68-475B-AB0E-E52178E85895}" type="pres">
      <dgm:prSet presAssocID="{EC4A9BE4-F830-4FEC-BE3F-9C0561A44866}" presName="compNode" presStyleCnt="0"/>
      <dgm:spPr/>
    </dgm:pt>
    <dgm:pt modelId="{AF824321-E57A-4923-9B9E-3F3E7D334DFC}" type="pres">
      <dgm:prSet presAssocID="{EC4A9BE4-F830-4FEC-BE3F-9C0561A44866}" presName="iconBgRect" presStyleLbl="bgShp" presStyleIdx="0" presStyleCnt="2"/>
      <dgm:spPr/>
    </dgm:pt>
    <dgm:pt modelId="{F285AB70-8BCF-460D-ADCF-88017ED12CB7}" type="pres">
      <dgm:prSet presAssocID="{EC4A9BE4-F830-4FEC-BE3F-9C0561A44866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Employee Badge"/>
        </a:ext>
      </dgm:extLst>
    </dgm:pt>
    <dgm:pt modelId="{6A189041-AA7A-4D24-965D-7E41391A13EC}" type="pres">
      <dgm:prSet presAssocID="{EC4A9BE4-F830-4FEC-BE3F-9C0561A44866}" presName="spaceRect" presStyleCnt="0"/>
      <dgm:spPr/>
    </dgm:pt>
    <dgm:pt modelId="{928E4127-E369-4787-A6B6-BBC1E2871EC2}" type="pres">
      <dgm:prSet presAssocID="{EC4A9BE4-F830-4FEC-BE3F-9C0561A44866}" presName="textRect" presStyleLbl="revTx" presStyleIdx="0" presStyleCnt="2">
        <dgm:presLayoutVars>
          <dgm:chMax val="1"/>
          <dgm:chPref val="1"/>
        </dgm:presLayoutVars>
      </dgm:prSet>
      <dgm:spPr/>
    </dgm:pt>
    <dgm:pt modelId="{650E37EC-3AB5-4858-904E-5189B60BBBCA}" type="pres">
      <dgm:prSet presAssocID="{5AE5CFD2-3A8A-4036-899B-B57CBC08A461}" presName="sibTrans" presStyleCnt="0"/>
      <dgm:spPr/>
    </dgm:pt>
    <dgm:pt modelId="{1EA85637-0D20-4106-8C9F-7AA422E995C2}" type="pres">
      <dgm:prSet presAssocID="{2498DDC0-D927-41FF-9618-B8D5851D13BF}" presName="compNode" presStyleCnt="0"/>
      <dgm:spPr/>
    </dgm:pt>
    <dgm:pt modelId="{D2C129DA-DC16-45FE-A44B-6DE414D51956}" type="pres">
      <dgm:prSet presAssocID="{2498DDC0-D927-41FF-9618-B8D5851D13BF}" presName="iconBgRect" presStyleLbl="bgShp" presStyleIdx="1" presStyleCnt="2"/>
      <dgm:spPr/>
    </dgm:pt>
    <dgm:pt modelId="{522BBF16-2AE8-4341-9DF2-F5D1A4C8BD4A}" type="pres">
      <dgm:prSet presAssocID="{2498DDC0-D927-41FF-9618-B8D5851D13BF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ar"/>
        </a:ext>
      </dgm:extLst>
    </dgm:pt>
    <dgm:pt modelId="{DE02796B-CF46-44DB-818D-0B77F32D7BA2}" type="pres">
      <dgm:prSet presAssocID="{2498DDC0-D927-41FF-9618-B8D5851D13BF}" presName="spaceRect" presStyleCnt="0"/>
      <dgm:spPr/>
    </dgm:pt>
    <dgm:pt modelId="{4FF74939-21F8-454A-8F21-FD1B624E31D2}" type="pres">
      <dgm:prSet presAssocID="{2498DDC0-D927-41FF-9618-B8D5851D13BF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0DEA031B-F0BD-4C49-AFF8-5ECE47F2E942}" type="presOf" srcId="{7D19EDAD-49D5-4888-96AF-F7686FBCCE9C}" destId="{D0A52982-BADC-4266-B7F2-65D3FD35BAB7}" srcOrd="0" destOrd="0" presId="urn:microsoft.com/office/officeart/2018/5/layout/IconCircleLabelList"/>
    <dgm:cxn modelId="{F994521B-3580-493B-8796-B0EF1FD51D08}" srcId="{7D19EDAD-49D5-4888-96AF-F7686FBCCE9C}" destId="{2498DDC0-D927-41FF-9618-B8D5851D13BF}" srcOrd="1" destOrd="0" parTransId="{921D1A2C-737D-4E14-8B9B-9333E6ADDF9C}" sibTransId="{16CF0FC9-80BC-4097-8FA9-6FC9D54D4E6E}"/>
    <dgm:cxn modelId="{8D1C7C70-0ED6-A642-98EA-18E748E543E9}" type="presOf" srcId="{2498DDC0-D927-41FF-9618-B8D5851D13BF}" destId="{4FF74939-21F8-454A-8F21-FD1B624E31D2}" srcOrd="0" destOrd="0" presId="urn:microsoft.com/office/officeart/2018/5/layout/IconCircleLabelList"/>
    <dgm:cxn modelId="{56B30082-DA8F-4DE6-8836-4C7C510BD7D6}" srcId="{7D19EDAD-49D5-4888-96AF-F7686FBCCE9C}" destId="{EC4A9BE4-F830-4FEC-BE3F-9C0561A44866}" srcOrd="0" destOrd="0" parTransId="{6069E8AA-0F96-4F27-AF4F-735E263FE342}" sibTransId="{5AE5CFD2-3A8A-4036-899B-B57CBC08A461}"/>
    <dgm:cxn modelId="{B6CAB9A1-61EF-EC4D-A478-842DC2BC1190}" type="presOf" srcId="{EC4A9BE4-F830-4FEC-BE3F-9C0561A44866}" destId="{928E4127-E369-4787-A6B6-BBC1E2871EC2}" srcOrd="0" destOrd="0" presId="urn:microsoft.com/office/officeart/2018/5/layout/IconCircleLabelList"/>
    <dgm:cxn modelId="{98C24CDC-F7FC-074C-BB0C-5DCAA2DA6C90}" type="presParOf" srcId="{D0A52982-BADC-4266-B7F2-65D3FD35BAB7}" destId="{9CF98D5D-DB68-475B-AB0E-E52178E85895}" srcOrd="0" destOrd="0" presId="urn:microsoft.com/office/officeart/2018/5/layout/IconCircleLabelList"/>
    <dgm:cxn modelId="{A64A52D1-699F-1948-B5C2-7D58658C44E2}" type="presParOf" srcId="{9CF98D5D-DB68-475B-AB0E-E52178E85895}" destId="{AF824321-E57A-4923-9B9E-3F3E7D334DFC}" srcOrd="0" destOrd="0" presId="urn:microsoft.com/office/officeart/2018/5/layout/IconCircleLabelList"/>
    <dgm:cxn modelId="{DE2CA4ED-BDEB-DC4D-90C4-C5311049B9F8}" type="presParOf" srcId="{9CF98D5D-DB68-475B-AB0E-E52178E85895}" destId="{F285AB70-8BCF-460D-ADCF-88017ED12CB7}" srcOrd="1" destOrd="0" presId="urn:microsoft.com/office/officeart/2018/5/layout/IconCircleLabelList"/>
    <dgm:cxn modelId="{E6763C87-8C06-B842-B273-C2A946C73048}" type="presParOf" srcId="{9CF98D5D-DB68-475B-AB0E-E52178E85895}" destId="{6A189041-AA7A-4D24-965D-7E41391A13EC}" srcOrd="2" destOrd="0" presId="urn:microsoft.com/office/officeart/2018/5/layout/IconCircleLabelList"/>
    <dgm:cxn modelId="{D9C08A7E-9ED0-674B-8BB3-EF129667793F}" type="presParOf" srcId="{9CF98D5D-DB68-475B-AB0E-E52178E85895}" destId="{928E4127-E369-4787-A6B6-BBC1E2871EC2}" srcOrd="3" destOrd="0" presId="urn:microsoft.com/office/officeart/2018/5/layout/IconCircleLabelList"/>
    <dgm:cxn modelId="{D18E3767-FF46-AA47-8D2C-232FE4463B61}" type="presParOf" srcId="{D0A52982-BADC-4266-B7F2-65D3FD35BAB7}" destId="{650E37EC-3AB5-4858-904E-5189B60BBBCA}" srcOrd="1" destOrd="0" presId="urn:microsoft.com/office/officeart/2018/5/layout/IconCircleLabelList"/>
    <dgm:cxn modelId="{8657DF52-1485-B641-A40A-AC4BAB821D5D}" type="presParOf" srcId="{D0A52982-BADC-4266-B7F2-65D3FD35BAB7}" destId="{1EA85637-0D20-4106-8C9F-7AA422E995C2}" srcOrd="2" destOrd="0" presId="urn:microsoft.com/office/officeart/2018/5/layout/IconCircleLabelList"/>
    <dgm:cxn modelId="{017EE278-DFFE-6049-B886-7387485C87DE}" type="presParOf" srcId="{1EA85637-0D20-4106-8C9F-7AA422E995C2}" destId="{D2C129DA-DC16-45FE-A44B-6DE414D51956}" srcOrd="0" destOrd="0" presId="urn:microsoft.com/office/officeart/2018/5/layout/IconCircleLabelList"/>
    <dgm:cxn modelId="{E09D4741-2985-7D4F-8CDC-B864FC0E3917}" type="presParOf" srcId="{1EA85637-0D20-4106-8C9F-7AA422E995C2}" destId="{522BBF16-2AE8-4341-9DF2-F5D1A4C8BD4A}" srcOrd="1" destOrd="0" presId="urn:microsoft.com/office/officeart/2018/5/layout/IconCircleLabelList"/>
    <dgm:cxn modelId="{8111E132-8956-AC48-8D27-73F6717A548E}" type="presParOf" srcId="{1EA85637-0D20-4106-8C9F-7AA422E995C2}" destId="{DE02796B-CF46-44DB-818D-0B77F32D7BA2}" srcOrd="2" destOrd="0" presId="urn:microsoft.com/office/officeart/2018/5/layout/IconCircleLabelList"/>
    <dgm:cxn modelId="{2C5B1843-1647-134C-8ED3-344F0ADB725A}" type="presParOf" srcId="{1EA85637-0D20-4106-8C9F-7AA422E995C2}" destId="{4FF74939-21F8-454A-8F21-FD1B624E31D2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FAC91324-98E9-BE47-9987-411A682AEA20}" type="doc">
      <dgm:prSet loTypeId="urn:microsoft.com/office/officeart/2005/8/layout/radial6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4D38A7E0-1568-2143-AF9D-5580AADDE92C}">
      <dgm:prSet phldrT="[Text]"/>
      <dgm:spPr/>
      <dgm:t>
        <a:bodyPr/>
        <a:lstStyle/>
        <a:p>
          <a:r>
            <a:rPr lang="en-GB" dirty="0"/>
            <a:t>Metadata Variety</a:t>
          </a:r>
        </a:p>
      </dgm:t>
    </dgm:pt>
    <dgm:pt modelId="{F60B520A-9DAF-CE49-954E-F88F7BD0DFB9}" type="parTrans" cxnId="{3184DBBE-F942-6E49-9000-1DFC87AAD381}">
      <dgm:prSet/>
      <dgm:spPr/>
      <dgm:t>
        <a:bodyPr/>
        <a:lstStyle/>
        <a:p>
          <a:endParaRPr lang="en-GB"/>
        </a:p>
      </dgm:t>
    </dgm:pt>
    <dgm:pt modelId="{6B73293B-A19E-714A-9022-632FF78F3886}" type="sibTrans" cxnId="{3184DBBE-F942-6E49-9000-1DFC87AAD381}">
      <dgm:prSet/>
      <dgm:spPr/>
      <dgm:t>
        <a:bodyPr/>
        <a:lstStyle/>
        <a:p>
          <a:endParaRPr lang="en-GB"/>
        </a:p>
      </dgm:t>
    </dgm:pt>
    <dgm:pt modelId="{AC979D19-C530-3848-8CD3-E8AE275BB7CC}">
      <dgm:prSet phldrT="[Text]"/>
      <dgm:spPr/>
      <dgm:t>
        <a:bodyPr/>
        <a:lstStyle/>
        <a:p>
          <a:r>
            <a:rPr lang="en-GB" dirty="0"/>
            <a:t>Genre</a:t>
          </a:r>
        </a:p>
      </dgm:t>
    </dgm:pt>
    <dgm:pt modelId="{BDD47C69-F5A0-5B45-9FA3-9887E3B8B37E}" type="parTrans" cxnId="{0ADE11A2-8AA3-0D4F-BF62-4D0C6F42FA63}">
      <dgm:prSet/>
      <dgm:spPr/>
      <dgm:t>
        <a:bodyPr/>
        <a:lstStyle/>
        <a:p>
          <a:endParaRPr lang="en-GB"/>
        </a:p>
      </dgm:t>
    </dgm:pt>
    <dgm:pt modelId="{3D4ABEF3-B0B6-A349-BD2B-62C01DA62F19}" type="sibTrans" cxnId="{0ADE11A2-8AA3-0D4F-BF62-4D0C6F42FA63}">
      <dgm:prSet/>
      <dgm:spPr/>
      <dgm:t>
        <a:bodyPr/>
        <a:lstStyle/>
        <a:p>
          <a:endParaRPr lang="en-GB"/>
        </a:p>
      </dgm:t>
    </dgm:pt>
    <dgm:pt modelId="{24630336-F542-9146-802F-A439CF1E9D06}">
      <dgm:prSet phldrT="[Text]"/>
      <dgm:spPr/>
      <dgm:t>
        <a:bodyPr/>
        <a:lstStyle/>
        <a:p>
          <a:r>
            <a:rPr lang="en-GB" dirty="0"/>
            <a:t>Format</a:t>
          </a:r>
        </a:p>
      </dgm:t>
    </dgm:pt>
    <dgm:pt modelId="{CEA24EEA-5955-D247-8182-F3670AEE0A79}" type="parTrans" cxnId="{3AF99165-2615-A340-A3B3-659FB0357FF0}">
      <dgm:prSet/>
      <dgm:spPr/>
      <dgm:t>
        <a:bodyPr/>
        <a:lstStyle/>
        <a:p>
          <a:endParaRPr lang="en-GB"/>
        </a:p>
      </dgm:t>
    </dgm:pt>
    <dgm:pt modelId="{B8CFC6C7-842A-8547-A6DA-558122A61E09}" type="sibTrans" cxnId="{3AF99165-2615-A340-A3B3-659FB0357FF0}">
      <dgm:prSet/>
      <dgm:spPr/>
      <dgm:t>
        <a:bodyPr/>
        <a:lstStyle/>
        <a:p>
          <a:endParaRPr lang="en-GB"/>
        </a:p>
      </dgm:t>
    </dgm:pt>
    <dgm:pt modelId="{28294E87-FE13-414B-903D-4D431B628632}">
      <dgm:prSet phldrT="[Text]"/>
      <dgm:spPr/>
      <dgm:t>
        <a:bodyPr/>
        <a:lstStyle/>
        <a:p>
          <a:r>
            <a:rPr lang="en-GB" dirty="0"/>
            <a:t>Contributor</a:t>
          </a:r>
        </a:p>
      </dgm:t>
    </dgm:pt>
    <dgm:pt modelId="{4442C8F8-F30B-D64B-B218-B237AA28C38A}" type="parTrans" cxnId="{32C0829F-C693-1F40-A57F-F57C44E9E93A}">
      <dgm:prSet/>
      <dgm:spPr/>
      <dgm:t>
        <a:bodyPr/>
        <a:lstStyle/>
        <a:p>
          <a:endParaRPr lang="en-GB"/>
        </a:p>
      </dgm:t>
    </dgm:pt>
    <dgm:pt modelId="{50964329-7E94-B745-9298-65DCCB0B23CF}" type="sibTrans" cxnId="{32C0829F-C693-1F40-A57F-F57C44E9E93A}">
      <dgm:prSet/>
      <dgm:spPr/>
      <dgm:t>
        <a:bodyPr/>
        <a:lstStyle/>
        <a:p>
          <a:endParaRPr lang="en-GB"/>
        </a:p>
      </dgm:t>
    </dgm:pt>
    <dgm:pt modelId="{EE9AE2BD-193C-FE42-A40C-8B1A972B2D58}">
      <dgm:prSet phldrT="[Text]"/>
      <dgm:spPr/>
      <dgm:t>
        <a:bodyPr/>
        <a:lstStyle/>
        <a:p>
          <a:r>
            <a:rPr lang="en-GB" dirty="0"/>
            <a:t>Motivation</a:t>
          </a:r>
        </a:p>
      </dgm:t>
    </dgm:pt>
    <dgm:pt modelId="{754AD6EE-E63E-8548-AED4-CAB820618FDB}" type="parTrans" cxnId="{7A83E6BA-D052-3243-A596-B1658DC95968}">
      <dgm:prSet/>
      <dgm:spPr/>
      <dgm:t>
        <a:bodyPr/>
        <a:lstStyle/>
        <a:p>
          <a:endParaRPr lang="en-GB"/>
        </a:p>
      </dgm:t>
    </dgm:pt>
    <dgm:pt modelId="{64ED98FD-9B58-924A-8E05-AFB2352F80FB}" type="sibTrans" cxnId="{7A83E6BA-D052-3243-A596-B1658DC95968}">
      <dgm:prSet/>
      <dgm:spPr/>
      <dgm:t>
        <a:bodyPr/>
        <a:lstStyle/>
        <a:p>
          <a:endParaRPr lang="en-GB"/>
        </a:p>
      </dgm:t>
    </dgm:pt>
    <dgm:pt modelId="{859C7DE7-7874-8945-8A1A-EE5EB1765F8F}" type="pres">
      <dgm:prSet presAssocID="{FAC91324-98E9-BE47-9987-411A682AEA20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FBA9A782-2253-EC42-9079-63EE53828700}" type="pres">
      <dgm:prSet presAssocID="{4D38A7E0-1568-2143-AF9D-5580AADDE92C}" presName="centerShape" presStyleLbl="node0" presStyleIdx="0" presStyleCnt="1"/>
      <dgm:spPr/>
    </dgm:pt>
    <dgm:pt modelId="{F074D07D-A0B4-1341-A516-2C6014827083}" type="pres">
      <dgm:prSet presAssocID="{AC979D19-C530-3848-8CD3-E8AE275BB7CC}" presName="node" presStyleLbl="node1" presStyleIdx="0" presStyleCnt="4">
        <dgm:presLayoutVars>
          <dgm:bulletEnabled val="1"/>
        </dgm:presLayoutVars>
      </dgm:prSet>
      <dgm:spPr/>
    </dgm:pt>
    <dgm:pt modelId="{B0758F8E-942E-E546-ABF3-9D5E920ECCAC}" type="pres">
      <dgm:prSet presAssocID="{AC979D19-C530-3848-8CD3-E8AE275BB7CC}" presName="dummy" presStyleCnt="0"/>
      <dgm:spPr/>
    </dgm:pt>
    <dgm:pt modelId="{B3DA8F75-1458-984A-A773-1CE74BB3699C}" type="pres">
      <dgm:prSet presAssocID="{3D4ABEF3-B0B6-A349-BD2B-62C01DA62F19}" presName="sibTrans" presStyleLbl="sibTrans2D1" presStyleIdx="0" presStyleCnt="4"/>
      <dgm:spPr/>
    </dgm:pt>
    <dgm:pt modelId="{710D6712-2B9D-0142-A5E9-DD6F851ABC3C}" type="pres">
      <dgm:prSet presAssocID="{24630336-F542-9146-802F-A439CF1E9D06}" presName="node" presStyleLbl="node1" presStyleIdx="1" presStyleCnt="4">
        <dgm:presLayoutVars>
          <dgm:bulletEnabled val="1"/>
        </dgm:presLayoutVars>
      </dgm:prSet>
      <dgm:spPr/>
    </dgm:pt>
    <dgm:pt modelId="{51018E4F-FAB7-554C-BCA5-AEFFD2BAD58E}" type="pres">
      <dgm:prSet presAssocID="{24630336-F542-9146-802F-A439CF1E9D06}" presName="dummy" presStyleCnt="0"/>
      <dgm:spPr/>
    </dgm:pt>
    <dgm:pt modelId="{2D33852D-D590-4C40-A03C-E93E8AE2FF8C}" type="pres">
      <dgm:prSet presAssocID="{B8CFC6C7-842A-8547-A6DA-558122A61E09}" presName="sibTrans" presStyleLbl="sibTrans2D1" presStyleIdx="1" presStyleCnt="4"/>
      <dgm:spPr/>
    </dgm:pt>
    <dgm:pt modelId="{074077FF-549D-0840-B36E-BA4F694AC3EB}" type="pres">
      <dgm:prSet presAssocID="{28294E87-FE13-414B-903D-4D431B628632}" presName="node" presStyleLbl="node1" presStyleIdx="2" presStyleCnt="4">
        <dgm:presLayoutVars>
          <dgm:bulletEnabled val="1"/>
        </dgm:presLayoutVars>
      </dgm:prSet>
      <dgm:spPr/>
    </dgm:pt>
    <dgm:pt modelId="{C4932542-1C22-AD4C-83C4-387FBD9FA735}" type="pres">
      <dgm:prSet presAssocID="{28294E87-FE13-414B-903D-4D431B628632}" presName="dummy" presStyleCnt="0"/>
      <dgm:spPr/>
    </dgm:pt>
    <dgm:pt modelId="{ABF4388D-31C3-1D4B-A949-5A2D7EE723E9}" type="pres">
      <dgm:prSet presAssocID="{50964329-7E94-B745-9298-65DCCB0B23CF}" presName="sibTrans" presStyleLbl="sibTrans2D1" presStyleIdx="2" presStyleCnt="4"/>
      <dgm:spPr/>
    </dgm:pt>
    <dgm:pt modelId="{4FCE91EF-DB9C-7B49-A11D-A93D00312B16}" type="pres">
      <dgm:prSet presAssocID="{EE9AE2BD-193C-FE42-A40C-8B1A972B2D58}" presName="node" presStyleLbl="node1" presStyleIdx="3" presStyleCnt="4">
        <dgm:presLayoutVars>
          <dgm:bulletEnabled val="1"/>
        </dgm:presLayoutVars>
      </dgm:prSet>
      <dgm:spPr/>
    </dgm:pt>
    <dgm:pt modelId="{7BB1FE0F-BC06-F84B-8313-5778B681EB88}" type="pres">
      <dgm:prSet presAssocID="{EE9AE2BD-193C-FE42-A40C-8B1A972B2D58}" presName="dummy" presStyleCnt="0"/>
      <dgm:spPr/>
    </dgm:pt>
    <dgm:pt modelId="{7C37CE0A-D96F-AD4B-94F2-00F60141B462}" type="pres">
      <dgm:prSet presAssocID="{64ED98FD-9B58-924A-8E05-AFB2352F80FB}" presName="sibTrans" presStyleLbl="sibTrans2D1" presStyleIdx="3" presStyleCnt="4"/>
      <dgm:spPr/>
    </dgm:pt>
  </dgm:ptLst>
  <dgm:cxnLst>
    <dgm:cxn modelId="{E3A67F3A-D87F-B747-AEE7-319686A995D1}" type="presOf" srcId="{24630336-F542-9146-802F-A439CF1E9D06}" destId="{710D6712-2B9D-0142-A5E9-DD6F851ABC3C}" srcOrd="0" destOrd="0" presId="urn:microsoft.com/office/officeart/2005/8/layout/radial6"/>
    <dgm:cxn modelId="{F5F0C841-06CB-4C44-807D-2A3A6B3DCFD9}" type="presOf" srcId="{64ED98FD-9B58-924A-8E05-AFB2352F80FB}" destId="{7C37CE0A-D96F-AD4B-94F2-00F60141B462}" srcOrd="0" destOrd="0" presId="urn:microsoft.com/office/officeart/2005/8/layout/radial6"/>
    <dgm:cxn modelId="{6AD20A60-65F2-7C47-BAC1-68D597365054}" type="presOf" srcId="{28294E87-FE13-414B-903D-4D431B628632}" destId="{074077FF-549D-0840-B36E-BA4F694AC3EB}" srcOrd="0" destOrd="0" presId="urn:microsoft.com/office/officeart/2005/8/layout/radial6"/>
    <dgm:cxn modelId="{3AF99165-2615-A340-A3B3-659FB0357FF0}" srcId="{4D38A7E0-1568-2143-AF9D-5580AADDE92C}" destId="{24630336-F542-9146-802F-A439CF1E9D06}" srcOrd="1" destOrd="0" parTransId="{CEA24EEA-5955-D247-8182-F3670AEE0A79}" sibTransId="{B8CFC6C7-842A-8547-A6DA-558122A61E09}"/>
    <dgm:cxn modelId="{B4192E6D-B9CA-F345-A173-D7160B8400FC}" type="presOf" srcId="{3D4ABEF3-B0B6-A349-BD2B-62C01DA62F19}" destId="{B3DA8F75-1458-984A-A773-1CE74BB3699C}" srcOrd="0" destOrd="0" presId="urn:microsoft.com/office/officeart/2005/8/layout/radial6"/>
    <dgm:cxn modelId="{521A718C-BD7E-854F-8485-5E64725EED53}" type="presOf" srcId="{50964329-7E94-B745-9298-65DCCB0B23CF}" destId="{ABF4388D-31C3-1D4B-A949-5A2D7EE723E9}" srcOrd="0" destOrd="0" presId="urn:microsoft.com/office/officeart/2005/8/layout/radial6"/>
    <dgm:cxn modelId="{9632F195-79F6-5E46-9662-1AF8ED13310C}" type="presOf" srcId="{EE9AE2BD-193C-FE42-A40C-8B1A972B2D58}" destId="{4FCE91EF-DB9C-7B49-A11D-A93D00312B16}" srcOrd="0" destOrd="0" presId="urn:microsoft.com/office/officeart/2005/8/layout/radial6"/>
    <dgm:cxn modelId="{08FEAC9C-2858-0F47-9972-71D24AAC77F6}" type="presOf" srcId="{FAC91324-98E9-BE47-9987-411A682AEA20}" destId="{859C7DE7-7874-8945-8A1A-EE5EB1765F8F}" srcOrd="0" destOrd="0" presId="urn:microsoft.com/office/officeart/2005/8/layout/radial6"/>
    <dgm:cxn modelId="{32C0829F-C693-1F40-A57F-F57C44E9E93A}" srcId="{4D38A7E0-1568-2143-AF9D-5580AADDE92C}" destId="{28294E87-FE13-414B-903D-4D431B628632}" srcOrd="2" destOrd="0" parTransId="{4442C8F8-F30B-D64B-B218-B237AA28C38A}" sibTransId="{50964329-7E94-B745-9298-65DCCB0B23CF}"/>
    <dgm:cxn modelId="{0ADE11A2-8AA3-0D4F-BF62-4D0C6F42FA63}" srcId="{4D38A7E0-1568-2143-AF9D-5580AADDE92C}" destId="{AC979D19-C530-3848-8CD3-E8AE275BB7CC}" srcOrd="0" destOrd="0" parTransId="{BDD47C69-F5A0-5B45-9FA3-9887E3B8B37E}" sibTransId="{3D4ABEF3-B0B6-A349-BD2B-62C01DA62F19}"/>
    <dgm:cxn modelId="{7A83E6BA-D052-3243-A596-B1658DC95968}" srcId="{4D38A7E0-1568-2143-AF9D-5580AADDE92C}" destId="{EE9AE2BD-193C-FE42-A40C-8B1A972B2D58}" srcOrd="3" destOrd="0" parTransId="{754AD6EE-E63E-8548-AED4-CAB820618FDB}" sibTransId="{64ED98FD-9B58-924A-8E05-AFB2352F80FB}"/>
    <dgm:cxn modelId="{3184DBBE-F942-6E49-9000-1DFC87AAD381}" srcId="{FAC91324-98E9-BE47-9987-411A682AEA20}" destId="{4D38A7E0-1568-2143-AF9D-5580AADDE92C}" srcOrd="0" destOrd="0" parTransId="{F60B520A-9DAF-CE49-954E-F88F7BD0DFB9}" sibTransId="{6B73293B-A19E-714A-9022-632FF78F3886}"/>
    <dgm:cxn modelId="{C093BFD2-3184-EA4E-A0CE-3361C671A1E7}" type="presOf" srcId="{B8CFC6C7-842A-8547-A6DA-558122A61E09}" destId="{2D33852D-D590-4C40-A03C-E93E8AE2FF8C}" srcOrd="0" destOrd="0" presId="urn:microsoft.com/office/officeart/2005/8/layout/radial6"/>
    <dgm:cxn modelId="{ABF536F0-CC56-474D-81FF-2D68701128C0}" type="presOf" srcId="{4D38A7E0-1568-2143-AF9D-5580AADDE92C}" destId="{FBA9A782-2253-EC42-9079-63EE53828700}" srcOrd="0" destOrd="0" presId="urn:microsoft.com/office/officeart/2005/8/layout/radial6"/>
    <dgm:cxn modelId="{2404D3F6-A28D-C940-83F6-C709016CB5C2}" type="presOf" srcId="{AC979D19-C530-3848-8CD3-E8AE275BB7CC}" destId="{F074D07D-A0B4-1341-A516-2C6014827083}" srcOrd="0" destOrd="0" presId="urn:microsoft.com/office/officeart/2005/8/layout/radial6"/>
    <dgm:cxn modelId="{A4540049-7AAA-5B44-8117-089FADE8AE76}" type="presParOf" srcId="{859C7DE7-7874-8945-8A1A-EE5EB1765F8F}" destId="{FBA9A782-2253-EC42-9079-63EE53828700}" srcOrd="0" destOrd="0" presId="urn:microsoft.com/office/officeart/2005/8/layout/radial6"/>
    <dgm:cxn modelId="{9D7AC10F-79B3-2345-BFF8-91BCEFD65031}" type="presParOf" srcId="{859C7DE7-7874-8945-8A1A-EE5EB1765F8F}" destId="{F074D07D-A0B4-1341-A516-2C6014827083}" srcOrd="1" destOrd="0" presId="urn:microsoft.com/office/officeart/2005/8/layout/radial6"/>
    <dgm:cxn modelId="{52674C38-9773-F248-B5C3-EFB4DBD29BD8}" type="presParOf" srcId="{859C7DE7-7874-8945-8A1A-EE5EB1765F8F}" destId="{B0758F8E-942E-E546-ABF3-9D5E920ECCAC}" srcOrd="2" destOrd="0" presId="urn:microsoft.com/office/officeart/2005/8/layout/radial6"/>
    <dgm:cxn modelId="{36811FCA-E228-5A4F-A14C-AD65E8DDAA28}" type="presParOf" srcId="{859C7DE7-7874-8945-8A1A-EE5EB1765F8F}" destId="{B3DA8F75-1458-984A-A773-1CE74BB3699C}" srcOrd="3" destOrd="0" presId="urn:microsoft.com/office/officeart/2005/8/layout/radial6"/>
    <dgm:cxn modelId="{A007995D-9EFA-B04E-8FCC-1226271D4678}" type="presParOf" srcId="{859C7DE7-7874-8945-8A1A-EE5EB1765F8F}" destId="{710D6712-2B9D-0142-A5E9-DD6F851ABC3C}" srcOrd="4" destOrd="0" presId="urn:microsoft.com/office/officeart/2005/8/layout/radial6"/>
    <dgm:cxn modelId="{D9812F16-2944-724A-9E75-B9BD68A58B37}" type="presParOf" srcId="{859C7DE7-7874-8945-8A1A-EE5EB1765F8F}" destId="{51018E4F-FAB7-554C-BCA5-AEFFD2BAD58E}" srcOrd="5" destOrd="0" presId="urn:microsoft.com/office/officeart/2005/8/layout/radial6"/>
    <dgm:cxn modelId="{34EC9CD7-4ECB-9F4E-9A51-D88DFA8DA8E2}" type="presParOf" srcId="{859C7DE7-7874-8945-8A1A-EE5EB1765F8F}" destId="{2D33852D-D590-4C40-A03C-E93E8AE2FF8C}" srcOrd="6" destOrd="0" presId="urn:microsoft.com/office/officeart/2005/8/layout/radial6"/>
    <dgm:cxn modelId="{9DD40E06-142C-1C4B-9BAD-76E6F60F56E9}" type="presParOf" srcId="{859C7DE7-7874-8945-8A1A-EE5EB1765F8F}" destId="{074077FF-549D-0840-B36E-BA4F694AC3EB}" srcOrd="7" destOrd="0" presId="urn:microsoft.com/office/officeart/2005/8/layout/radial6"/>
    <dgm:cxn modelId="{74FDB1B3-1034-894A-AE3A-A279FA4F3254}" type="presParOf" srcId="{859C7DE7-7874-8945-8A1A-EE5EB1765F8F}" destId="{C4932542-1C22-AD4C-83C4-387FBD9FA735}" srcOrd="8" destOrd="0" presId="urn:microsoft.com/office/officeart/2005/8/layout/radial6"/>
    <dgm:cxn modelId="{22D60463-03DF-844F-9CB9-171F6DBA6F62}" type="presParOf" srcId="{859C7DE7-7874-8945-8A1A-EE5EB1765F8F}" destId="{ABF4388D-31C3-1D4B-A949-5A2D7EE723E9}" srcOrd="9" destOrd="0" presId="urn:microsoft.com/office/officeart/2005/8/layout/radial6"/>
    <dgm:cxn modelId="{06991DFD-6ACD-6440-A6CB-61DD542078EE}" type="presParOf" srcId="{859C7DE7-7874-8945-8A1A-EE5EB1765F8F}" destId="{4FCE91EF-DB9C-7B49-A11D-A93D00312B16}" srcOrd="10" destOrd="0" presId="urn:microsoft.com/office/officeart/2005/8/layout/radial6"/>
    <dgm:cxn modelId="{8B981648-1759-4A4A-BAA3-67D821BB6663}" type="presParOf" srcId="{859C7DE7-7874-8945-8A1A-EE5EB1765F8F}" destId="{7BB1FE0F-BC06-F84B-8313-5778B681EB88}" srcOrd="11" destOrd="0" presId="urn:microsoft.com/office/officeart/2005/8/layout/radial6"/>
    <dgm:cxn modelId="{519D80A9-8EC6-324C-8FDA-46AFFEA06594}" type="presParOf" srcId="{859C7DE7-7874-8945-8A1A-EE5EB1765F8F}" destId="{7C37CE0A-D96F-AD4B-94F2-00F60141B462}" srcOrd="12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1B5791D8-1851-492A-A7DB-45EC68B54867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20EC687-18B5-4712-85DA-373881C473F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dirty="0" err="1"/>
            <a:t>Proprocess</a:t>
          </a:r>
          <a:r>
            <a:rPr lang="en-US" b="0" i="0" dirty="0"/>
            <a:t> the data</a:t>
          </a:r>
          <a:endParaRPr lang="en-US" dirty="0"/>
        </a:p>
      </dgm:t>
    </dgm:pt>
    <dgm:pt modelId="{EA413341-D774-45E1-8418-4CF0C8423218}" type="parTrans" cxnId="{4569D029-6CB6-4D55-93B1-F8251089015E}">
      <dgm:prSet/>
      <dgm:spPr/>
      <dgm:t>
        <a:bodyPr/>
        <a:lstStyle/>
        <a:p>
          <a:endParaRPr lang="en-US"/>
        </a:p>
      </dgm:t>
    </dgm:pt>
    <dgm:pt modelId="{79CDECDE-38F4-475B-81D9-F028383BFFE4}" type="sibTrans" cxnId="{4569D029-6CB6-4D55-93B1-F8251089015E}">
      <dgm:prSet/>
      <dgm:spPr/>
      <dgm:t>
        <a:bodyPr/>
        <a:lstStyle/>
        <a:p>
          <a:endParaRPr lang="en-US"/>
        </a:p>
      </dgm:t>
    </dgm:pt>
    <dgm:pt modelId="{9E4E0CB3-254F-4B75-8603-B9E2986C67D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Train and validate a model</a:t>
          </a:r>
          <a:endParaRPr lang="en-US"/>
        </a:p>
      </dgm:t>
    </dgm:pt>
    <dgm:pt modelId="{05B3C191-690F-431A-8EC5-2CD10DAE35C8}" type="parTrans" cxnId="{4B6A4176-2E59-40C3-9A57-02DA9C1A9D08}">
      <dgm:prSet/>
      <dgm:spPr/>
      <dgm:t>
        <a:bodyPr/>
        <a:lstStyle/>
        <a:p>
          <a:endParaRPr lang="en-US"/>
        </a:p>
      </dgm:t>
    </dgm:pt>
    <dgm:pt modelId="{A0ADEBB7-96AC-40B0-A92C-781161CEF376}" type="sibTrans" cxnId="{4B6A4176-2E59-40C3-9A57-02DA9C1A9D08}">
      <dgm:prSet/>
      <dgm:spPr/>
      <dgm:t>
        <a:bodyPr/>
        <a:lstStyle/>
        <a:p>
          <a:endParaRPr lang="en-US"/>
        </a:p>
      </dgm:t>
    </dgm:pt>
    <dgm:pt modelId="{B8FE1289-3B0C-4B6D-A606-5D8523E4C15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dirty="0"/>
            <a:t>Generate and visualize the recommendations</a:t>
          </a:r>
          <a:endParaRPr lang="en-US" dirty="0"/>
        </a:p>
      </dgm:t>
    </dgm:pt>
    <dgm:pt modelId="{EDFA09D6-28D8-4913-8FB2-FDF6BEAE7589}" type="parTrans" cxnId="{955AD9DD-BDC2-4508-B15D-DF1C4E6EB588}">
      <dgm:prSet/>
      <dgm:spPr/>
      <dgm:t>
        <a:bodyPr/>
        <a:lstStyle/>
        <a:p>
          <a:endParaRPr lang="en-US"/>
        </a:p>
      </dgm:t>
    </dgm:pt>
    <dgm:pt modelId="{0E793784-CD6C-408A-A6C5-713E868F197F}" type="sibTrans" cxnId="{955AD9DD-BDC2-4508-B15D-DF1C4E6EB588}">
      <dgm:prSet/>
      <dgm:spPr/>
      <dgm:t>
        <a:bodyPr/>
        <a:lstStyle/>
        <a:p>
          <a:endParaRPr lang="en-US"/>
        </a:p>
      </dgm:t>
    </dgm:pt>
    <dgm:pt modelId="{C3DCEB53-5614-41DE-86BE-F3CF5A8924D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Build an MVP</a:t>
          </a:r>
          <a:endParaRPr lang="en-US"/>
        </a:p>
      </dgm:t>
    </dgm:pt>
    <dgm:pt modelId="{8233027A-CB61-469B-B511-17EEA064A4BD}" type="parTrans" cxnId="{DE6962D0-EEC9-47B6-A333-04F9E2C4B1F1}">
      <dgm:prSet/>
      <dgm:spPr/>
      <dgm:t>
        <a:bodyPr/>
        <a:lstStyle/>
        <a:p>
          <a:endParaRPr lang="en-US"/>
        </a:p>
      </dgm:t>
    </dgm:pt>
    <dgm:pt modelId="{4821BB13-B4B5-4D87-B93A-B9872B7288C0}" type="sibTrans" cxnId="{DE6962D0-EEC9-47B6-A333-04F9E2C4B1F1}">
      <dgm:prSet/>
      <dgm:spPr/>
      <dgm:t>
        <a:bodyPr/>
        <a:lstStyle/>
        <a:p>
          <a:endParaRPr lang="en-US"/>
        </a:p>
      </dgm:t>
    </dgm:pt>
    <dgm:pt modelId="{364421BA-D296-4B6C-A6F2-36F7E8436AF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dirty="0"/>
            <a:t>Share the results with stakeholders</a:t>
          </a:r>
          <a:endParaRPr lang="en-US" dirty="0"/>
        </a:p>
      </dgm:t>
    </dgm:pt>
    <dgm:pt modelId="{0CD4B9D4-1C2D-4262-B0BB-232E4ABD7A86}" type="parTrans" cxnId="{0ECB2E9A-7FA8-4E0E-9BDE-64F078638216}">
      <dgm:prSet/>
      <dgm:spPr/>
      <dgm:t>
        <a:bodyPr/>
        <a:lstStyle/>
        <a:p>
          <a:endParaRPr lang="en-US"/>
        </a:p>
      </dgm:t>
    </dgm:pt>
    <dgm:pt modelId="{1114B1A8-543D-4D84-AF2F-6B9E91AE9113}" type="sibTrans" cxnId="{0ECB2E9A-7FA8-4E0E-9BDE-64F078638216}">
      <dgm:prSet/>
      <dgm:spPr/>
      <dgm:t>
        <a:bodyPr/>
        <a:lstStyle/>
        <a:p>
          <a:endParaRPr lang="en-US"/>
        </a:p>
      </dgm:t>
    </dgm:pt>
    <dgm:pt modelId="{4A9BE694-0549-4886-A8FD-C6F78BD5EE1F}" type="pres">
      <dgm:prSet presAssocID="{1B5791D8-1851-492A-A7DB-45EC68B54867}" presName="root" presStyleCnt="0">
        <dgm:presLayoutVars>
          <dgm:dir/>
          <dgm:resizeHandles val="exact"/>
        </dgm:presLayoutVars>
      </dgm:prSet>
      <dgm:spPr/>
    </dgm:pt>
    <dgm:pt modelId="{602B9C81-DC70-4E0C-AFA2-429FB436BECF}" type="pres">
      <dgm:prSet presAssocID="{B20EC687-18B5-4712-85DA-373881C473FA}" presName="compNode" presStyleCnt="0"/>
      <dgm:spPr/>
    </dgm:pt>
    <dgm:pt modelId="{0487CFE4-44EA-4F93-9535-7491BB12684C}" type="pres">
      <dgm:prSet presAssocID="{B20EC687-18B5-4712-85DA-373881C473FA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 Outline"/>
        </a:ext>
      </dgm:extLst>
    </dgm:pt>
    <dgm:pt modelId="{09D87D7A-56F6-4C89-B730-78C2505281FC}" type="pres">
      <dgm:prSet presAssocID="{B20EC687-18B5-4712-85DA-373881C473FA}" presName="spaceRect" presStyleCnt="0"/>
      <dgm:spPr/>
    </dgm:pt>
    <dgm:pt modelId="{2EF9CF5A-8887-4200-90BF-4A81010BBCB5}" type="pres">
      <dgm:prSet presAssocID="{B20EC687-18B5-4712-85DA-373881C473FA}" presName="textRect" presStyleLbl="revTx" presStyleIdx="0" presStyleCnt="5">
        <dgm:presLayoutVars>
          <dgm:chMax val="1"/>
          <dgm:chPref val="1"/>
        </dgm:presLayoutVars>
      </dgm:prSet>
      <dgm:spPr/>
    </dgm:pt>
    <dgm:pt modelId="{096409C5-6629-4F36-B7F5-36526869DE9C}" type="pres">
      <dgm:prSet presAssocID="{79CDECDE-38F4-475B-81D9-F028383BFFE4}" presName="sibTrans" presStyleCnt="0"/>
      <dgm:spPr/>
    </dgm:pt>
    <dgm:pt modelId="{DE5C0BF8-010B-4871-A5C8-1DF787BAA04B}" type="pres">
      <dgm:prSet presAssocID="{9E4E0CB3-254F-4B75-8603-B9E2986C67D2}" presName="compNode" presStyleCnt="0"/>
      <dgm:spPr/>
    </dgm:pt>
    <dgm:pt modelId="{9013AD05-7515-4ED4-A60D-88856864CF20}" type="pres">
      <dgm:prSet presAssocID="{9E4E0CB3-254F-4B75-8603-B9E2986C67D2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rain Outline"/>
        </a:ext>
      </dgm:extLst>
    </dgm:pt>
    <dgm:pt modelId="{213A4C9A-0FDC-48A2-B6CD-FEDBEA5D6D4B}" type="pres">
      <dgm:prSet presAssocID="{9E4E0CB3-254F-4B75-8603-B9E2986C67D2}" presName="spaceRect" presStyleCnt="0"/>
      <dgm:spPr/>
    </dgm:pt>
    <dgm:pt modelId="{B360BC6B-3086-4642-AAE7-9B8FF783F3CF}" type="pres">
      <dgm:prSet presAssocID="{9E4E0CB3-254F-4B75-8603-B9E2986C67D2}" presName="textRect" presStyleLbl="revTx" presStyleIdx="1" presStyleCnt="5">
        <dgm:presLayoutVars>
          <dgm:chMax val="1"/>
          <dgm:chPref val="1"/>
        </dgm:presLayoutVars>
      </dgm:prSet>
      <dgm:spPr/>
    </dgm:pt>
    <dgm:pt modelId="{7CA3A959-1EE7-42C6-B24B-1791462F8132}" type="pres">
      <dgm:prSet presAssocID="{A0ADEBB7-96AC-40B0-A92C-781161CEF376}" presName="sibTrans" presStyleCnt="0"/>
      <dgm:spPr/>
    </dgm:pt>
    <dgm:pt modelId="{3DA814C0-A9FE-4F77-910B-98BDC936727B}" type="pres">
      <dgm:prSet presAssocID="{B8FE1289-3B0C-4B6D-A606-5D8523E4C150}" presName="compNode" presStyleCnt="0"/>
      <dgm:spPr/>
    </dgm:pt>
    <dgm:pt modelId="{D4A81ED9-6F72-493F-84EE-3D93B31445EC}" type="pres">
      <dgm:prSet presAssocID="{B8FE1289-3B0C-4B6D-A606-5D8523E4C150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est Plan"/>
        </a:ext>
      </dgm:extLst>
    </dgm:pt>
    <dgm:pt modelId="{3D5FF717-7FEC-4281-B7B7-A032233DE1E9}" type="pres">
      <dgm:prSet presAssocID="{B8FE1289-3B0C-4B6D-A606-5D8523E4C150}" presName="spaceRect" presStyleCnt="0"/>
      <dgm:spPr/>
    </dgm:pt>
    <dgm:pt modelId="{04C3ABCE-C7A4-4615-8FA0-92A3ED7F6415}" type="pres">
      <dgm:prSet presAssocID="{B8FE1289-3B0C-4B6D-A606-5D8523E4C150}" presName="textRect" presStyleLbl="revTx" presStyleIdx="2" presStyleCnt="5">
        <dgm:presLayoutVars>
          <dgm:chMax val="1"/>
          <dgm:chPref val="1"/>
        </dgm:presLayoutVars>
      </dgm:prSet>
      <dgm:spPr/>
    </dgm:pt>
    <dgm:pt modelId="{A151211E-BD52-4483-B803-2C1DF0E6F324}" type="pres">
      <dgm:prSet presAssocID="{0E793784-CD6C-408A-A6C5-713E868F197F}" presName="sibTrans" presStyleCnt="0"/>
      <dgm:spPr/>
    </dgm:pt>
    <dgm:pt modelId="{EDFA7A72-B66C-4FCD-8C3A-CA8DAADC8AD0}" type="pres">
      <dgm:prSet presAssocID="{C3DCEB53-5614-41DE-86BE-F3CF5A8924DF}" presName="compNode" presStyleCnt="0"/>
      <dgm:spPr/>
    </dgm:pt>
    <dgm:pt modelId="{85DFF5A6-7B13-45EA-B508-965DB69E7D38}" type="pres">
      <dgm:prSet presAssocID="{C3DCEB53-5614-41DE-86BE-F3CF5A8924DF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ep"/>
        </a:ext>
      </dgm:extLst>
    </dgm:pt>
    <dgm:pt modelId="{5ECFF69C-B2EC-40D8-9DE3-12E9E1C1FA80}" type="pres">
      <dgm:prSet presAssocID="{C3DCEB53-5614-41DE-86BE-F3CF5A8924DF}" presName="spaceRect" presStyleCnt="0"/>
      <dgm:spPr/>
    </dgm:pt>
    <dgm:pt modelId="{D8CC135B-EDD5-424D-8105-FEE842AD68D7}" type="pres">
      <dgm:prSet presAssocID="{C3DCEB53-5614-41DE-86BE-F3CF5A8924DF}" presName="textRect" presStyleLbl="revTx" presStyleIdx="3" presStyleCnt="5">
        <dgm:presLayoutVars>
          <dgm:chMax val="1"/>
          <dgm:chPref val="1"/>
        </dgm:presLayoutVars>
      </dgm:prSet>
      <dgm:spPr/>
    </dgm:pt>
    <dgm:pt modelId="{38A64228-2A15-448A-BF64-75FE16FA893F}" type="pres">
      <dgm:prSet presAssocID="{4821BB13-B4B5-4D87-B93A-B9872B7288C0}" presName="sibTrans" presStyleCnt="0"/>
      <dgm:spPr/>
    </dgm:pt>
    <dgm:pt modelId="{50782563-8FF7-44AD-9258-4D58F0F7D7C0}" type="pres">
      <dgm:prSet presAssocID="{364421BA-D296-4B6C-A6F2-36F7E8436AFE}" presName="compNode" presStyleCnt="0"/>
      <dgm:spPr/>
    </dgm:pt>
    <dgm:pt modelId="{864A0E23-574E-481C-A7B6-F35DE52929A9}" type="pres">
      <dgm:prSet presAssocID="{364421BA-D296-4B6C-A6F2-36F7E8436AFE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olf Ball"/>
        </a:ext>
      </dgm:extLst>
    </dgm:pt>
    <dgm:pt modelId="{B13E02E8-99DE-4651-9C9B-C2065235152C}" type="pres">
      <dgm:prSet presAssocID="{364421BA-D296-4B6C-A6F2-36F7E8436AFE}" presName="spaceRect" presStyleCnt="0"/>
      <dgm:spPr/>
    </dgm:pt>
    <dgm:pt modelId="{0F1C776F-2425-4073-8404-7AC97ADB0938}" type="pres">
      <dgm:prSet presAssocID="{364421BA-D296-4B6C-A6F2-36F7E8436AFE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4569D029-6CB6-4D55-93B1-F8251089015E}" srcId="{1B5791D8-1851-492A-A7DB-45EC68B54867}" destId="{B20EC687-18B5-4712-85DA-373881C473FA}" srcOrd="0" destOrd="0" parTransId="{EA413341-D774-45E1-8418-4CF0C8423218}" sibTransId="{79CDECDE-38F4-475B-81D9-F028383BFFE4}"/>
    <dgm:cxn modelId="{64419C31-05BC-4FBE-B0B4-DF6C76F503FA}" type="presOf" srcId="{B8FE1289-3B0C-4B6D-A606-5D8523E4C150}" destId="{04C3ABCE-C7A4-4615-8FA0-92A3ED7F6415}" srcOrd="0" destOrd="0" presId="urn:microsoft.com/office/officeart/2018/2/layout/IconLabelList"/>
    <dgm:cxn modelId="{33224D68-47B3-47AD-BB10-2F0987807E63}" type="presOf" srcId="{C3DCEB53-5614-41DE-86BE-F3CF5A8924DF}" destId="{D8CC135B-EDD5-424D-8105-FEE842AD68D7}" srcOrd="0" destOrd="0" presId="urn:microsoft.com/office/officeart/2018/2/layout/IconLabelList"/>
    <dgm:cxn modelId="{4B6A4176-2E59-40C3-9A57-02DA9C1A9D08}" srcId="{1B5791D8-1851-492A-A7DB-45EC68B54867}" destId="{9E4E0CB3-254F-4B75-8603-B9E2986C67D2}" srcOrd="1" destOrd="0" parTransId="{05B3C191-690F-431A-8EC5-2CD10DAE35C8}" sibTransId="{A0ADEBB7-96AC-40B0-A92C-781161CEF376}"/>
    <dgm:cxn modelId="{5F02087C-2F78-45D8-9B03-A23DA0C168B8}" type="presOf" srcId="{B20EC687-18B5-4712-85DA-373881C473FA}" destId="{2EF9CF5A-8887-4200-90BF-4A81010BBCB5}" srcOrd="0" destOrd="0" presId="urn:microsoft.com/office/officeart/2018/2/layout/IconLabelList"/>
    <dgm:cxn modelId="{D8C5CD93-C894-4D17-9926-2DAAC5195A3A}" type="presOf" srcId="{364421BA-D296-4B6C-A6F2-36F7E8436AFE}" destId="{0F1C776F-2425-4073-8404-7AC97ADB0938}" srcOrd="0" destOrd="0" presId="urn:microsoft.com/office/officeart/2018/2/layout/IconLabelList"/>
    <dgm:cxn modelId="{0ECB2E9A-7FA8-4E0E-9BDE-64F078638216}" srcId="{1B5791D8-1851-492A-A7DB-45EC68B54867}" destId="{364421BA-D296-4B6C-A6F2-36F7E8436AFE}" srcOrd="4" destOrd="0" parTransId="{0CD4B9D4-1C2D-4262-B0BB-232E4ABD7A86}" sibTransId="{1114B1A8-543D-4D84-AF2F-6B9E91AE9113}"/>
    <dgm:cxn modelId="{DE6962D0-EEC9-47B6-A333-04F9E2C4B1F1}" srcId="{1B5791D8-1851-492A-A7DB-45EC68B54867}" destId="{C3DCEB53-5614-41DE-86BE-F3CF5A8924DF}" srcOrd="3" destOrd="0" parTransId="{8233027A-CB61-469B-B511-17EEA064A4BD}" sibTransId="{4821BB13-B4B5-4D87-B93A-B9872B7288C0}"/>
    <dgm:cxn modelId="{955AD9DD-BDC2-4508-B15D-DF1C4E6EB588}" srcId="{1B5791D8-1851-492A-A7DB-45EC68B54867}" destId="{B8FE1289-3B0C-4B6D-A606-5D8523E4C150}" srcOrd="2" destOrd="0" parTransId="{EDFA09D6-28D8-4913-8FB2-FDF6BEAE7589}" sibTransId="{0E793784-CD6C-408A-A6C5-713E868F197F}"/>
    <dgm:cxn modelId="{C6E392E3-E851-4360-8335-BF44E2D9C0E4}" type="presOf" srcId="{1B5791D8-1851-492A-A7DB-45EC68B54867}" destId="{4A9BE694-0549-4886-A8FD-C6F78BD5EE1F}" srcOrd="0" destOrd="0" presId="urn:microsoft.com/office/officeart/2018/2/layout/IconLabelList"/>
    <dgm:cxn modelId="{34D8EFFE-AE45-452E-B112-8A6BDD018D19}" type="presOf" srcId="{9E4E0CB3-254F-4B75-8603-B9E2986C67D2}" destId="{B360BC6B-3086-4642-AAE7-9B8FF783F3CF}" srcOrd="0" destOrd="0" presId="urn:microsoft.com/office/officeart/2018/2/layout/IconLabelList"/>
    <dgm:cxn modelId="{8046B5BC-8DD8-4712-B2CD-051EA5CA1C1B}" type="presParOf" srcId="{4A9BE694-0549-4886-A8FD-C6F78BD5EE1F}" destId="{602B9C81-DC70-4E0C-AFA2-429FB436BECF}" srcOrd="0" destOrd="0" presId="urn:microsoft.com/office/officeart/2018/2/layout/IconLabelList"/>
    <dgm:cxn modelId="{4878F181-C967-4DEE-B9F0-62F6388A8403}" type="presParOf" srcId="{602B9C81-DC70-4E0C-AFA2-429FB436BECF}" destId="{0487CFE4-44EA-4F93-9535-7491BB12684C}" srcOrd="0" destOrd="0" presId="urn:microsoft.com/office/officeart/2018/2/layout/IconLabelList"/>
    <dgm:cxn modelId="{E69B08BB-1BC6-4DEF-BAB5-A9A4AD868650}" type="presParOf" srcId="{602B9C81-DC70-4E0C-AFA2-429FB436BECF}" destId="{09D87D7A-56F6-4C89-B730-78C2505281FC}" srcOrd="1" destOrd="0" presId="urn:microsoft.com/office/officeart/2018/2/layout/IconLabelList"/>
    <dgm:cxn modelId="{9A6B082E-E156-4374-B7D0-13ED021120C4}" type="presParOf" srcId="{602B9C81-DC70-4E0C-AFA2-429FB436BECF}" destId="{2EF9CF5A-8887-4200-90BF-4A81010BBCB5}" srcOrd="2" destOrd="0" presId="urn:microsoft.com/office/officeart/2018/2/layout/IconLabelList"/>
    <dgm:cxn modelId="{FB5EA0DD-CE56-4099-8AFC-B9F1713E321F}" type="presParOf" srcId="{4A9BE694-0549-4886-A8FD-C6F78BD5EE1F}" destId="{096409C5-6629-4F36-B7F5-36526869DE9C}" srcOrd="1" destOrd="0" presId="urn:microsoft.com/office/officeart/2018/2/layout/IconLabelList"/>
    <dgm:cxn modelId="{7B72BE46-08E4-45F1-8E2F-1081A913243F}" type="presParOf" srcId="{4A9BE694-0549-4886-A8FD-C6F78BD5EE1F}" destId="{DE5C0BF8-010B-4871-A5C8-1DF787BAA04B}" srcOrd="2" destOrd="0" presId="urn:microsoft.com/office/officeart/2018/2/layout/IconLabelList"/>
    <dgm:cxn modelId="{AAE922BC-3CE0-43A8-B10D-A0193A1ACC69}" type="presParOf" srcId="{DE5C0BF8-010B-4871-A5C8-1DF787BAA04B}" destId="{9013AD05-7515-4ED4-A60D-88856864CF20}" srcOrd="0" destOrd="0" presId="urn:microsoft.com/office/officeart/2018/2/layout/IconLabelList"/>
    <dgm:cxn modelId="{24C6C9E2-CC7F-42CF-B88D-0555A0653841}" type="presParOf" srcId="{DE5C0BF8-010B-4871-A5C8-1DF787BAA04B}" destId="{213A4C9A-0FDC-48A2-B6CD-FEDBEA5D6D4B}" srcOrd="1" destOrd="0" presId="urn:microsoft.com/office/officeart/2018/2/layout/IconLabelList"/>
    <dgm:cxn modelId="{3E1757B6-84FB-4EEA-9F57-8EDA2B30DC95}" type="presParOf" srcId="{DE5C0BF8-010B-4871-A5C8-1DF787BAA04B}" destId="{B360BC6B-3086-4642-AAE7-9B8FF783F3CF}" srcOrd="2" destOrd="0" presId="urn:microsoft.com/office/officeart/2018/2/layout/IconLabelList"/>
    <dgm:cxn modelId="{4CB14D55-9C34-42F2-9804-3EBBDF087138}" type="presParOf" srcId="{4A9BE694-0549-4886-A8FD-C6F78BD5EE1F}" destId="{7CA3A959-1EE7-42C6-B24B-1791462F8132}" srcOrd="3" destOrd="0" presId="urn:microsoft.com/office/officeart/2018/2/layout/IconLabelList"/>
    <dgm:cxn modelId="{DEDF3E95-D574-4886-AA2F-B2BCD9156559}" type="presParOf" srcId="{4A9BE694-0549-4886-A8FD-C6F78BD5EE1F}" destId="{3DA814C0-A9FE-4F77-910B-98BDC936727B}" srcOrd="4" destOrd="0" presId="urn:microsoft.com/office/officeart/2018/2/layout/IconLabelList"/>
    <dgm:cxn modelId="{A95BE9E7-71CF-4A36-8F11-7A4006E2191B}" type="presParOf" srcId="{3DA814C0-A9FE-4F77-910B-98BDC936727B}" destId="{D4A81ED9-6F72-493F-84EE-3D93B31445EC}" srcOrd="0" destOrd="0" presId="urn:microsoft.com/office/officeart/2018/2/layout/IconLabelList"/>
    <dgm:cxn modelId="{F301DC04-694D-46A9-929E-AE049BC986C0}" type="presParOf" srcId="{3DA814C0-A9FE-4F77-910B-98BDC936727B}" destId="{3D5FF717-7FEC-4281-B7B7-A032233DE1E9}" srcOrd="1" destOrd="0" presId="urn:microsoft.com/office/officeart/2018/2/layout/IconLabelList"/>
    <dgm:cxn modelId="{6D1E2C16-656A-47BA-8B27-45D956E8D9DC}" type="presParOf" srcId="{3DA814C0-A9FE-4F77-910B-98BDC936727B}" destId="{04C3ABCE-C7A4-4615-8FA0-92A3ED7F6415}" srcOrd="2" destOrd="0" presId="urn:microsoft.com/office/officeart/2018/2/layout/IconLabelList"/>
    <dgm:cxn modelId="{C00D8491-7EBC-42FA-A8A3-471C904AE938}" type="presParOf" srcId="{4A9BE694-0549-4886-A8FD-C6F78BD5EE1F}" destId="{A151211E-BD52-4483-B803-2C1DF0E6F324}" srcOrd="5" destOrd="0" presId="urn:microsoft.com/office/officeart/2018/2/layout/IconLabelList"/>
    <dgm:cxn modelId="{0DF6F49B-9611-48D0-B3E9-83500F190E27}" type="presParOf" srcId="{4A9BE694-0549-4886-A8FD-C6F78BD5EE1F}" destId="{EDFA7A72-B66C-4FCD-8C3A-CA8DAADC8AD0}" srcOrd="6" destOrd="0" presId="urn:microsoft.com/office/officeart/2018/2/layout/IconLabelList"/>
    <dgm:cxn modelId="{5600A9E9-268F-42A2-A662-D0EF5C982093}" type="presParOf" srcId="{EDFA7A72-B66C-4FCD-8C3A-CA8DAADC8AD0}" destId="{85DFF5A6-7B13-45EA-B508-965DB69E7D38}" srcOrd="0" destOrd="0" presId="urn:microsoft.com/office/officeart/2018/2/layout/IconLabelList"/>
    <dgm:cxn modelId="{35FEAED7-D86E-4ED4-981A-7B797243974D}" type="presParOf" srcId="{EDFA7A72-B66C-4FCD-8C3A-CA8DAADC8AD0}" destId="{5ECFF69C-B2EC-40D8-9DE3-12E9E1C1FA80}" srcOrd="1" destOrd="0" presId="urn:microsoft.com/office/officeart/2018/2/layout/IconLabelList"/>
    <dgm:cxn modelId="{8BB7EAA1-7796-453A-B16D-F72DA7919748}" type="presParOf" srcId="{EDFA7A72-B66C-4FCD-8C3A-CA8DAADC8AD0}" destId="{D8CC135B-EDD5-424D-8105-FEE842AD68D7}" srcOrd="2" destOrd="0" presId="urn:microsoft.com/office/officeart/2018/2/layout/IconLabelList"/>
    <dgm:cxn modelId="{A6B13A62-7FBA-4836-8F23-D88B27590CA0}" type="presParOf" srcId="{4A9BE694-0549-4886-A8FD-C6F78BD5EE1F}" destId="{38A64228-2A15-448A-BF64-75FE16FA893F}" srcOrd="7" destOrd="0" presId="urn:microsoft.com/office/officeart/2018/2/layout/IconLabelList"/>
    <dgm:cxn modelId="{31C98030-B53A-4F2D-B38D-AAED7D50F0F4}" type="presParOf" srcId="{4A9BE694-0549-4886-A8FD-C6F78BD5EE1F}" destId="{50782563-8FF7-44AD-9258-4D58F0F7D7C0}" srcOrd="8" destOrd="0" presId="urn:microsoft.com/office/officeart/2018/2/layout/IconLabelList"/>
    <dgm:cxn modelId="{1654E9CA-B73E-40C8-BD70-2E4AC1F65046}" type="presParOf" srcId="{50782563-8FF7-44AD-9258-4D58F0F7D7C0}" destId="{864A0E23-574E-481C-A7B6-F35DE52929A9}" srcOrd="0" destOrd="0" presId="urn:microsoft.com/office/officeart/2018/2/layout/IconLabelList"/>
    <dgm:cxn modelId="{FA71159C-70B6-4A58-B27C-5F9C0F9681C9}" type="presParOf" srcId="{50782563-8FF7-44AD-9258-4D58F0F7D7C0}" destId="{B13E02E8-99DE-4651-9C9B-C2065235152C}" srcOrd="1" destOrd="0" presId="urn:microsoft.com/office/officeart/2018/2/layout/IconLabelList"/>
    <dgm:cxn modelId="{75F55118-0E3F-4F3C-861E-DFD45EC4CC67}" type="presParOf" srcId="{50782563-8FF7-44AD-9258-4D58F0F7D7C0}" destId="{0F1C776F-2425-4073-8404-7AC97ADB0938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2FD36E91-04B1-417C-8D10-212F8EFE9017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DF8E67B8-1DC7-4C86-912D-5ADED4A5F1FA}">
      <dgm:prSet/>
      <dgm:spPr/>
      <dgm:t>
        <a:bodyPr/>
        <a:lstStyle/>
        <a:p>
          <a:r>
            <a:rPr lang="en-US" b="0" i="0"/>
            <a:t>Load</a:t>
          </a:r>
          <a:endParaRPr lang="en-US"/>
        </a:p>
      </dgm:t>
    </dgm:pt>
    <dgm:pt modelId="{DAE27525-91D7-4C3A-AC88-2C8C1C09136D}" type="parTrans" cxnId="{22EF1D4F-1E40-4510-9851-7EC9E5195A27}">
      <dgm:prSet/>
      <dgm:spPr/>
      <dgm:t>
        <a:bodyPr/>
        <a:lstStyle/>
        <a:p>
          <a:endParaRPr lang="en-US"/>
        </a:p>
      </dgm:t>
    </dgm:pt>
    <dgm:pt modelId="{16F23B36-856E-448B-A7E4-7B4F37E47091}" type="sibTrans" cxnId="{22EF1D4F-1E40-4510-9851-7EC9E5195A27}">
      <dgm:prSet/>
      <dgm:spPr/>
      <dgm:t>
        <a:bodyPr/>
        <a:lstStyle/>
        <a:p>
          <a:endParaRPr lang="en-US"/>
        </a:p>
      </dgm:t>
    </dgm:pt>
    <dgm:pt modelId="{B6BC2735-E329-4B0A-AA74-0367D2FD8623}">
      <dgm:prSet/>
      <dgm:spPr/>
      <dgm:t>
        <a:bodyPr/>
        <a:lstStyle/>
        <a:p>
          <a:r>
            <a:rPr lang="en-US" b="0" i="0"/>
            <a:t>Pre-process</a:t>
          </a:r>
          <a:endParaRPr lang="en-US"/>
        </a:p>
      </dgm:t>
    </dgm:pt>
    <dgm:pt modelId="{55873A02-4802-433F-A644-ED68BB21A29D}" type="parTrans" cxnId="{D0EF5C59-0E7B-4B95-9310-BD72E5606101}">
      <dgm:prSet/>
      <dgm:spPr/>
      <dgm:t>
        <a:bodyPr/>
        <a:lstStyle/>
        <a:p>
          <a:endParaRPr lang="en-US"/>
        </a:p>
      </dgm:t>
    </dgm:pt>
    <dgm:pt modelId="{82750CFB-25F9-447B-B325-CBB5BA7AB46E}" type="sibTrans" cxnId="{D0EF5C59-0E7B-4B95-9310-BD72E5606101}">
      <dgm:prSet/>
      <dgm:spPr/>
      <dgm:t>
        <a:bodyPr/>
        <a:lstStyle/>
        <a:p>
          <a:endParaRPr lang="en-US"/>
        </a:p>
      </dgm:t>
    </dgm:pt>
    <dgm:pt modelId="{5D60C1B3-AC44-4A70-B62B-A647FBD2FFC5}">
      <dgm:prSet/>
      <dgm:spPr/>
      <dgm:t>
        <a:bodyPr/>
        <a:lstStyle/>
        <a:p>
          <a:r>
            <a:rPr lang="en-US" b="0" i="0"/>
            <a:t>Transform</a:t>
          </a:r>
          <a:endParaRPr lang="en-US"/>
        </a:p>
      </dgm:t>
    </dgm:pt>
    <dgm:pt modelId="{4A3A30C9-6A40-449A-944C-0583E8753850}" type="parTrans" cxnId="{871B6EBA-00D2-4EBA-B237-99B119FB4322}">
      <dgm:prSet/>
      <dgm:spPr/>
      <dgm:t>
        <a:bodyPr/>
        <a:lstStyle/>
        <a:p>
          <a:endParaRPr lang="en-US"/>
        </a:p>
      </dgm:t>
    </dgm:pt>
    <dgm:pt modelId="{495AB466-3E84-43F2-9DA0-181E2B42F0CD}" type="sibTrans" cxnId="{871B6EBA-00D2-4EBA-B237-99B119FB4322}">
      <dgm:prSet/>
      <dgm:spPr/>
      <dgm:t>
        <a:bodyPr/>
        <a:lstStyle/>
        <a:p>
          <a:endParaRPr lang="en-US"/>
        </a:p>
      </dgm:t>
    </dgm:pt>
    <dgm:pt modelId="{BD6EC627-155E-448D-9421-F1C7607693B0}">
      <dgm:prSet/>
      <dgm:spPr/>
      <dgm:t>
        <a:bodyPr/>
        <a:lstStyle/>
        <a:p>
          <a:r>
            <a:rPr lang="en-US" b="0" i="0"/>
            <a:t>Generate</a:t>
          </a:r>
          <a:endParaRPr lang="en-US"/>
        </a:p>
      </dgm:t>
    </dgm:pt>
    <dgm:pt modelId="{1A1F2B52-5C11-473B-83C0-B1A511C09567}" type="parTrans" cxnId="{D5A485B0-C136-47F3-A268-058FAA7DB1D3}">
      <dgm:prSet/>
      <dgm:spPr/>
      <dgm:t>
        <a:bodyPr/>
        <a:lstStyle/>
        <a:p>
          <a:endParaRPr lang="en-US"/>
        </a:p>
      </dgm:t>
    </dgm:pt>
    <dgm:pt modelId="{7218A48F-0396-4189-93F3-D67A626E0302}" type="sibTrans" cxnId="{D5A485B0-C136-47F3-A268-058FAA7DB1D3}">
      <dgm:prSet/>
      <dgm:spPr/>
      <dgm:t>
        <a:bodyPr/>
        <a:lstStyle/>
        <a:p>
          <a:endParaRPr lang="en-US"/>
        </a:p>
      </dgm:t>
    </dgm:pt>
    <dgm:pt modelId="{CA3ADB23-A5C5-47E5-8DF0-F2AA2C5C2BC3}">
      <dgm:prSet/>
      <dgm:spPr/>
      <dgm:t>
        <a:bodyPr/>
        <a:lstStyle/>
        <a:p>
          <a:r>
            <a:rPr lang="en-US" b="0" i="0"/>
            <a:t>Evaluate</a:t>
          </a:r>
          <a:endParaRPr lang="en-US"/>
        </a:p>
      </dgm:t>
    </dgm:pt>
    <dgm:pt modelId="{132380F4-C916-4536-81A9-0D43C1D06DA6}" type="parTrans" cxnId="{97A09721-D7BF-4EA6-97AD-7E4F64E81A87}">
      <dgm:prSet/>
      <dgm:spPr/>
      <dgm:t>
        <a:bodyPr/>
        <a:lstStyle/>
        <a:p>
          <a:endParaRPr lang="en-US"/>
        </a:p>
      </dgm:t>
    </dgm:pt>
    <dgm:pt modelId="{4F87AC7D-311D-48A1-9B21-7AEDD916A104}" type="sibTrans" cxnId="{97A09721-D7BF-4EA6-97AD-7E4F64E81A87}">
      <dgm:prSet/>
      <dgm:spPr/>
      <dgm:t>
        <a:bodyPr/>
        <a:lstStyle/>
        <a:p>
          <a:endParaRPr lang="en-US"/>
        </a:p>
      </dgm:t>
    </dgm:pt>
    <dgm:pt modelId="{07A6CBD4-6BCB-4A66-AE15-ECCE47F3D05A}" type="pres">
      <dgm:prSet presAssocID="{2FD36E91-04B1-417C-8D10-212F8EFE9017}" presName="root" presStyleCnt="0">
        <dgm:presLayoutVars>
          <dgm:dir/>
          <dgm:resizeHandles val="exact"/>
        </dgm:presLayoutVars>
      </dgm:prSet>
      <dgm:spPr/>
    </dgm:pt>
    <dgm:pt modelId="{28703F9F-BA79-457A-9983-6B1495439E63}" type="pres">
      <dgm:prSet presAssocID="{DF8E67B8-1DC7-4C86-912D-5ADED4A5F1FA}" presName="compNode" presStyleCnt="0"/>
      <dgm:spPr/>
    </dgm:pt>
    <dgm:pt modelId="{6FB6F04F-FFFB-4025-95ED-4E395D051F6D}" type="pres">
      <dgm:prSet presAssocID="{DF8E67B8-1DC7-4C86-912D-5ADED4A5F1FA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oading"/>
        </a:ext>
      </dgm:extLst>
    </dgm:pt>
    <dgm:pt modelId="{8249B3DB-ACC7-4849-A6AA-AA3E84E8575C}" type="pres">
      <dgm:prSet presAssocID="{DF8E67B8-1DC7-4C86-912D-5ADED4A5F1FA}" presName="spaceRect" presStyleCnt="0"/>
      <dgm:spPr/>
    </dgm:pt>
    <dgm:pt modelId="{8076AF8F-202E-4208-BA0E-91EDBFF35487}" type="pres">
      <dgm:prSet presAssocID="{DF8E67B8-1DC7-4C86-912D-5ADED4A5F1FA}" presName="textRect" presStyleLbl="revTx" presStyleIdx="0" presStyleCnt="5">
        <dgm:presLayoutVars>
          <dgm:chMax val="1"/>
          <dgm:chPref val="1"/>
        </dgm:presLayoutVars>
      </dgm:prSet>
      <dgm:spPr/>
    </dgm:pt>
    <dgm:pt modelId="{223B768D-4377-462C-820F-2D55418290B3}" type="pres">
      <dgm:prSet presAssocID="{16F23B36-856E-448B-A7E4-7B4F37E47091}" presName="sibTrans" presStyleCnt="0"/>
      <dgm:spPr/>
    </dgm:pt>
    <dgm:pt modelId="{CE9D370A-FA53-4550-9F1C-852569D455E7}" type="pres">
      <dgm:prSet presAssocID="{B6BC2735-E329-4B0A-AA74-0367D2FD8623}" presName="compNode" presStyleCnt="0"/>
      <dgm:spPr/>
    </dgm:pt>
    <dgm:pt modelId="{B4A63E98-6781-4940-B052-00411FD4D24C}" type="pres">
      <dgm:prSet presAssocID="{B6BC2735-E329-4B0A-AA74-0367D2FD8623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orkflow"/>
        </a:ext>
      </dgm:extLst>
    </dgm:pt>
    <dgm:pt modelId="{267CBA37-EAE5-4DDB-826C-DE5333AD8DE2}" type="pres">
      <dgm:prSet presAssocID="{B6BC2735-E329-4B0A-AA74-0367D2FD8623}" presName="spaceRect" presStyleCnt="0"/>
      <dgm:spPr/>
    </dgm:pt>
    <dgm:pt modelId="{4E70DD5D-B561-4416-A10E-F694D134066E}" type="pres">
      <dgm:prSet presAssocID="{B6BC2735-E329-4B0A-AA74-0367D2FD8623}" presName="textRect" presStyleLbl="revTx" presStyleIdx="1" presStyleCnt="5">
        <dgm:presLayoutVars>
          <dgm:chMax val="1"/>
          <dgm:chPref val="1"/>
        </dgm:presLayoutVars>
      </dgm:prSet>
      <dgm:spPr/>
    </dgm:pt>
    <dgm:pt modelId="{3F8045C4-2798-41F0-923B-71EBE566DA88}" type="pres">
      <dgm:prSet presAssocID="{82750CFB-25F9-447B-B325-CBB5BA7AB46E}" presName="sibTrans" presStyleCnt="0"/>
      <dgm:spPr/>
    </dgm:pt>
    <dgm:pt modelId="{950EBF7B-D952-487A-8959-90ABB9FCF187}" type="pres">
      <dgm:prSet presAssocID="{5D60C1B3-AC44-4A70-B62B-A647FBD2FFC5}" presName="compNode" presStyleCnt="0"/>
      <dgm:spPr/>
    </dgm:pt>
    <dgm:pt modelId="{CACD6116-8B10-4FC5-8E45-630E19DB6637}" type="pres">
      <dgm:prSet presAssocID="{5D60C1B3-AC44-4A70-B62B-A647FBD2FFC5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6F31719E-078F-4F83-871F-605115BD19C0}" type="pres">
      <dgm:prSet presAssocID="{5D60C1B3-AC44-4A70-B62B-A647FBD2FFC5}" presName="spaceRect" presStyleCnt="0"/>
      <dgm:spPr/>
    </dgm:pt>
    <dgm:pt modelId="{B9988CD8-69D6-4DB0-BEEC-A1A3CB12C51D}" type="pres">
      <dgm:prSet presAssocID="{5D60C1B3-AC44-4A70-B62B-A647FBD2FFC5}" presName="textRect" presStyleLbl="revTx" presStyleIdx="2" presStyleCnt="5">
        <dgm:presLayoutVars>
          <dgm:chMax val="1"/>
          <dgm:chPref val="1"/>
        </dgm:presLayoutVars>
      </dgm:prSet>
      <dgm:spPr/>
    </dgm:pt>
    <dgm:pt modelId="{D561EDE2-CC51-4488-92C1-80AD1B3EDBBB}" type="pres">
      <dgm:prSet presAssocID="{495AB466-3E84-43F2-9DA0-181E2B42F0CD}" presName="sibTrans" presStyleCnt="0"/>
      <dgm:spPr/>
    </dgm:pt>
    <dgm:pt modelId="{7D492501-E5BC-4855-AAEA-B9A88A0806E2}" type="pres">
      <dgm:prSet presAssocID="{BD6EC627-155E-448D-9421-F1C7607693B0}" presName="compNode" presStyleCnt="0"/>
      <dgm:spPr/>
    </dgm:pt>
    <dgm:pt modelId="{A7A54D92-853B-4585-8C1A-14633A35A83B}" type="pres">
      <dgm:prSet presAssocID="{BD6EC627-155E-448D-9421-F1C7607693B0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dd"/>
        </a:ext>
      </dgm:extLst>
    </dgm:pt>
    <dgm:pt modelId="{ECCCD30B-C918-492A-A1B7-4420834BC809}" type="pres">
      <dgm:prSet presAssocID="{BD6EC627-155E-448D-9421-F1C7607693B0}" presName="spaceRect" presStyleCnt="0"/>
      <dgm:spPr/>
    </dgm:pt>
    <dgm:pt modelId="{16E3D3EA-DDDD-4644-ACEC-9DD919C28AF2}" type="pres">
      <dgm:prSet presAssocID="{BD6EC627-155E-448D-9421-F1C7607693B0}" presName="textRect" presStyleLbl="revTx" presStyleIdx="3" presStyleCnt="5">
        <dgm:presLayoutVars>
          <dgm:chMax val="1"/>
          <dgm:chPref val="1"/>
        </dgm:presLayoutVars>
      </dgm:prSet>
      <dgm:spPr/>
    </dgm:pt>
    <dgm:pt modelId="{0C2DDF29-341B-4CA7-AF91-25305E7BFFE2}" type="pres">
      <dgm:prSet presAssocID="{7218A48F-0396-4189-93F3-D67A626E0302}" presName="sibTrans" presStyleCnt="0"/>
      <dgm:spPr/>
    </dgm:pt>
    <dgm:pt modelId="{C5D85BAB-1C53-454C-8124-CB1890902C77}" type="pres">
      <dgm:prSet presAssocID="{CA3ADB23-A5C5-47E5-8DF0-F2AA2C5C2BC3}" presName="compNode" presStyleCnt="0"/>
      <dgm:spPr/>
    </dgm:pt>
    <dgm:pt modelId="{9A3B00B6-FEF8-44E6-8C47-EF94757F12A3}" type="pres">
      <dgm:prSet presAssocID="{CA3ADB23-A5C5-47E5-8DF0-F2AA2C5C2BC3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8D21ACFB-DBC8-4FFD-B8FE-73CC6721F0BB}" type="pres">
      <dgm:prSet presAssocID="{CA3ADB23-A5C5-47E5-8DF0-F2AA2C5C2BC3}" presName="spaceRect" presStyleCnt="0"/>
      <dgm:spPr/>
    </dgm:pt>
    <dgm:pt modelId="{AF61109D-1844-47DD-B590-28154F34383A}" type="pres">
      <dgm:prSet presAssocID="{CA3ADB23-A5C5-47E5-8DF0-F2AA2C5C2BC3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3AB3B509-71CE-4AA1-8BD0-E25B91697798}" type="presOf" srcId="{BD6EC627-155E-448D-9421-F1C7607693B0}" destId="{16E3D3EA-DDDD-4644-ACEC-9DD919C28AF2}" srcOrd="0" destOrd="0" presId="urn:microsoft.com/office/officeart/2018/2/layout/IconLabelList"/>
    <dgm:cxn modelId="{97A09721-D7BF-4EA6-97AD-7E4F64E81A87}" srcId="{2FD36E91-04B1-417C-8D10-212F8EFE9017}" destId="{CA3ADB23-A5C5-47E5-8DF0-F2AA2C5C2BC3}" srcOrd="4" destOrd="0" parTransId="{132380F4-C916-4536-81A9-0D43C1D06DA6}" sibTransId="{4F87AC7D-311D-48A1-9B21-7AEDD916A104}"/>
    <dgm:cxn modelId="{4F6DCC27-599B-42C3-AC3C-FF75521DCE13}" type="presOf" srcId="{B6BC2735-E329-4B0A-AA74-0367D2FD8623}" destId="{4E70DD5D-B561-4416-A10E-F694D134066E}" srcOrd="0" destOrd="0" presId="urn:microsoft.com/office/officeart/2018/2/layout/IconLabelList"/>
    <dgm:cxn modelId="{9234D32E-2A83-4F52-BD61-D19A3DC0E576}" type="presOf" srcId="{CA3ADB23-A5C5-47E5-8DF0-F2AA2C5C2BC3}" destId="{AF61109D-1844-47DD-B590-28154F34383A}" srcOrd="0" destOrd="0" presId="urn:microsoft.com/office/officeart/2018/2/layout/IconLabelList"/>
    <dgm:cxn modelId="{22EF1D4F-1E40-4510-9851-7EC9E5195A27}" srcId="{2FD36E91-04B1-417C-8D10-212F8EFE9017}" destId="{DF8E67B8-1DC7-4C86-912D-5ADED4A5F1FA}" srcOrd="0" destOrd="0" parTransId="{DAE27525-91D7-4C3A-AC88-2C8C1C09136D}" sibTransId="{16F23B36-856E-448B-A7E4-7B4F37E47091}"/>
    <dgm:cxn modelId="{D0EF5C59-0E7B-4B95-9310-BD72E5606101}" srcId="{2FD36E91-04B1-417C-8D10-212F8EFE9017}" destId="{B6BC2735-E329-4B0A-AA74-0367D2FD8623}" srcOrd="1" destOrd="0" parTransId="{55873A02-4802-433F-A644-ED68BB21A29D}" sibTransId="{82750CFB-25F9-447B-B325-CBB5BA7AB46E}"/>
    <dgm:cxn modelId="{C8D0EC6C-6CD7-4CE4-BE9E-A23BD4B2AB00}" type="presOf" srcId="{5D60C1B3-AC44-4A70-B62B-A647FBD2FFC5}" destId="{B9988CD8-69D6-4DB0-BEEC-A1A3CB12C51D}" srcOrd="0" destOrd="0" presId="urn:microsoft.com/office/officeart/2018/2/layout/IconLabelList"/>
    <dgm:cxn modelId="{8E1351B0-ED8E-42F3-90FE-AC97C022D87E}" type="presOf" srcId="{DF8E67B8-1DC7-4C86-912D-5ADED4A5F1FA}" destId="{8076AF8F-202E-4208-BA0E-91EDBFF35487}" srcOrd="0" destOrd="0" presId="urn:microsoft.com/office/officeart/2018/2/layout/IconLabelList"/>
    <dgm:cxn modelId="{D5A485B0-C136-47F3-A268-058FAA7DB1D3}" srcId="{2FD36E91-04B1-417C-8D10-212F8EFE9017}" destId="{BD6EC627-155E-448D-9421-F1C7607693B0}" srcOrd="3" destOrd="0" parTransId="{1A1F2B52-5C11-473B-83C0-B1A511C09567}" sibTransId="{7218A48F-0396-4189-93F3-D67A626E0302}"/>
    <dgm:cxn modelId="{871B6EBA-00D2-4EBA-B237-99B119FB4322}" srcId="{2FD36E91-04B1-417C-8D10-212F8EFE9017}" destId="{5D60C1B3-AC44-4A70-B62B-A647FBD2FFC5}" srcOrd="2" destOrd="0" parTransId="{4A3A30C9-6A40-449A-944C-0583E8753850}" sibTransId="{495AB466-3E84-43F2-9DA0-181E2B42F0CD}"/>
    <dgm:cxn modelId="{E0EB33CD-5FD1-4205-A3E0-0B7023333093}" type="presOf" srcId="{2FD36E91-04B1-417C-8D10-212F8EFE9017}" destId="{07A6CBD4-6BCB-4A66-AE15-ECCE47F3D05A}" srcOrd="0" destOrd="0" presId="urn:microsoft.com/office/officeart/2018/2/layout/IconLabelList"/>
    <dgm:cxn modelId="{5915DF22-84C2-47E0-987B-22547018F74C}" type="presParOf" srcId="{07A6CBD4-6BCB-4A66-AE15-ECCE47F3D05A}" destId="{28703F9F-BA79-457A-9983-6B1495439E63}" srcOrd="0" destOrd="0" presId="urn:microsoft.com/office/officeart/2018/2/layout/IconLabelList"/>
    <dgm:cxn modelId="{8847D461-459B-402A-AD6B-6604CBED392B}" type="presParOf" srcId="{28703F9F-BA79-457A-9983-6B1495439E63}" destId="{6FB6F04F-FFFB-4025-95ED-4E395D051F6D}" srcOrd="0" destOrd="0" presId="urn:microsoft.com/office/officeart/2018/2/layout/IconLabelList"/>
    <dgm:cxn modelId="{66E93963-9CD6-45B4-86B1-7EBF25B94F02}" type="presParOf" srcId="{28703F9F-BA79-457A-9983-6B1495439E63}" destId="{8249B3DB-ACC7-4849-A6AA-AA3E84E8575C}" srcOrd="1" destOrd="0" presId="urn:microsoft.com/office/officeart/2018/2/layout/IconLabelList"/>
    <dgm:cxn modelId="{1125B0C3-911B-4917-A636-FA14564F83A1}" type="presParOf" srcId="{28703F9F-BA79-457A-9983-6B1495439E63}" destId="{8076AF8F-202E-4208-BA0E-91EDBFF35487}" srcOrd="2" destOrd="0" presId="urn:microsoft.com/office/officeart/2018/2/layout/IconLabelList"/>
    <dgm:cxn modelId="{2F33DA1F-5EE1-49EA-9776-BB0197278E9B}" type="presParOf" srcId="{07A6CBD4-6BCB-4A66-AE15-ECCE47F3D05A}" destId="{223B768D-4377-462C-820F-2D55418290B3}" srcOrd="1" destOrd="0" presId="urn:microsoft.com/office/officeart/2018/2/layout/IconLabelList"/>
    <dgm:cxn modelId="{B0C8B51B-C84F-444B-A335-4B32BAF453A2}" type="presParOf" srcId="{07A6CBD4-6BCB-4A66-AE15-ECCE47F3D05A}" destId="{CE9D370A-FA53-4550-9F1C-852569D455E7}" srcOrd="2" destOrd="0" presId="urn:microsoft.com/office/officeart/2018/2/layout/IconLabelList"/>
    <dgm:cxn modelId="{25663E98-0087-4E2F-A132-6A0BFFDA1387}" type="presParOf" srcId="{CE9D370A-FA53-4550-9F1C-852569D455E7}" destId="{B4A63E98-6781-4940-B052-00411FD4D24C}" srcOrd="0" destOrd="0" presId="urn:microsoft.com/office/officeart/2018/2/layout/IconLabelList"/>
    <dgm:cxn modelId="{FA5ED049-D332-40A9-8CBF-D2D94A51F3E2}" type="presParOf" srcId="{CE9D370A-FA53-4550-9F1C-852569D455E7}" destId="{267CBA37-EAE5-4DDB-826C-DE5333AD8DE2}" srcOrd="1" destOrd="0" presId="urn:microsoft.com/office/officeart/2018/2/layout/IconLabelList"/>
    <dgm:cxn modelId="{42EF7170-B4AA-4F10-A88B-8F0DA45B3384}" type="presParOf" srcId="{CE9D370A-FA53-4550-9F1C-852569D455E7}" destId="{4E70DD5D-B561-4416-A10E-F694D134066E}" srcOrd="2" destOrd="0" presId="urn:microsoft.com/office/officeart/2018/2/layout/IconLabelList"/>
    <dgm:cxn modelId="{C785BA9E-BDDC-48D7-8C50-22ACDD5BE8AE}" type="presParOf" srcId="{07A6CBD4-6BCB-4A66-AE15-ECCE47F3D05A}" destId="{3F8045C4-2798-41F0-923B-71EBE566DA88}" srcOrd="3" destOrd="0" presId="urn:microsoft.com/office/officeart/2018/2/layout/IconLabelList"/>
    <dgm:cxn modelId="{D02D05A4-BBC7-4E68-8374-FF8B6A47F5D9}" type="presParOf" srcId="{07A6CBD4-6BCB-4A66-AE15-ECCE47F3D05A}" destId="{950EBF7B-D952-487A-8959-90ABB9FCF187}" srcOrd="4" destOrd="0" presId="urn:microsoft.com/office/officeart/2018/2/layout/IconLabelList"/>
    <dgm:cxn modelId="{FD40BBB9-DD2E-43B9-8F5A-6ADBB5E49789}" type="presParOf" srcId="{950EBF7B-D952-487A-8959-90ABB9FCF187}" destId="{CACD6116-8B10-4FC5-8E45-630E19DB6637}" srcOrd="0" destOrd="0" presId="urn:microsoft.com/office/officeart/2018/2/layout/IconLabelList"/>
    <dgm:cxn modelId="{D47F22C1-4636-4FC8-9F74-FD08F0366465}" type="presParOf" srcId="{950EBF7B-D952-487A-8959-90ABB9FCF187}" destId="{6F31719E-078F-4F83-871F-605115BD19C0}" srcOrd="1" destOrd="0" presId="urn:microsoft.com/office/officeart/2018/2/layout/IconLabelList"/>
    <dgm:cxn modelId="{C58840B9-96C6-4E22-9234-66A9AF86A2D0}" type="presParOf" srcId="{950EBF7B-D952-487A-8959-90ABB9FCF187}" destId="{B9988CD8-69D6-4DB0-BEEC-A1A3CB12C51D}" srcOrd="2" destOrd="0" presId="urn:microsoft.com/office/officeart/2018/2/layout/IconLabelList"/>
    <dgm:cxn modelId="{E0B27C18-A97A-4B6B-8A81-5D1C5EC58C57}" type="presParOf" srcId="{07A6CBD4-6BCB-4A66-AE15-ECCE47F3D05A}" destId="{D561EDE2-CC51-4488-92C1-80AD1B3EDBBB}" srcOrd="5" destOrd="0" presId="urn:microsoft.com/office/officeart/2018/2/layout/IconLabelList"/>
    <dgm:cxn modelId="{DFAA8B4E-7D1A-48FE-AE33-C548BF2FC694}" type="presParOf" srcId="{07A6CBD4-6BCB-4A66-AE15-ECCE47F3D05A}" destId="{7D492501-E5BC-4855-AAEA-B9A88A0806E2}" srcOrd="6" destOrd="0" presId="urn:microsoft.com/office/officeart/2018/2/layout/IconLabelList"/>
    <dgm:cxn modelId="{94A62F6C-2E81-44C3-BE7F-DE89032FA05D}" type="presParOf" srcId="{7D492501-E5BC-4855-AAEA-B9A88A0806E2}" destId="{A7A54D92-853B-4585-8C1A-14633A35A83B}" srcOrd="0" destOrd="0" presId="urn:microsoft.com/office/officeart/2018/2/layout/IconLabelList"/>
    <dgm:cxn modelId="{DCB126B5-5979-4E83-9CEA-BD0946852F51}" type="presParOf" srcId="{7D492501-E5BC-4855-AAEA-B9A88A0806E2}" destId="{ECCCD30B-C918-492A-A1B7-4420834BC809}" srcOrd="1" destOrd="0" presId="urn:microsoft.com/office/officeart/2018/2/layout/IconLabelList"/>
    <dgm:cxn modelId="{3D8425F7-A980-482F-82F1-B573BA62ABD6}" type="presParOf" srcId="{7D492501-E5BC-4855-AAEA-B9A88A0806E2}" destId="{16E3D3EA-DDDD-4644-ACEC-9DD919C28AF2}" srcOrd="2" destOrd="0" presId="urn:microsoft.com/office/officeart/2018/2/layout/IconLabelList"/>
    <dgm:cxn modelId="{D879C7F0-FA0F-428E-B81A-95B58CB13F2C}" type="presParOf" srcId="{07A6CBD4-6BCB-4A66-AE15-ECCE47F3D05A}" destId="{0C2DDF29-341B-4CA7-AF91-25305E7BFFE2}" srcOrd="7" destOrd="0" presId="urn:microsoft.com/office/officeart/2018/2/layout/IconLabelList"/>
    <dgm:cxn modelId="{FCBE25A8-55E3-4D66-80AB-FE67E194677A}" type="presParOf" srcId="{07A6CBD4-6BCB-4A66-AE15-ECCE47F3D05A}" destId="{C5D85BAB-1C53-454C-8124-CB1890902C77}" srcOrd="8" destOrd="0" presId="urn:microsoft.com/office/officeart/2018/2/layout/IconLabelList"/>
    <dgm:cxn modelId="{B34CA1E1-541F-465E-B920-F5515FA151B1}" type="presParOf" srcId="{C5D85BAB-1C53-454C-8124-CB1890902C77}" destId="{9A3B00B6-FEF8-44E6-8C47-EF94757F12A3}" srcOrd="0" destOrd="0" presId="urn:microsoft.com/office/officeart/2018/2/layout/IconLabelList"/>
    <dgm:cxn modelId="{558D0050-2A45-4ECF-BA36-9D2E7802EF9A}" type="presParOf" srcId="{C5D85BAB-1C53-454C-8124-CB1890902C77}" destId="{8D21ACFB-DBC8-4FFD-B8FE-73CC6721F0BB}" srcOrd="1" destOrd="0" presId="urn:microsoft.com/office/officeart/2018/2/layout/IconLabelList"/>
    <dgm:cxn modelId="{206767C1-07E5-49F1-843B-6D1567C2FF75}" type="presParOf" srcId="{C5D85BAB-1C53-454C-8124-CB1890902C77}" destId="{AF61109D-1844-47DD-B590-28154F34383A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2A67FD-C11E-4647-A8DE-9F2390195E2C}">
      <dsp:nvSpPr>
        <dsp:cNvPr id="0" name=""/>
        <dsp:cNvSpPr/>
      </dsp:nvSpPr>
      <dsp:spPr>
        <a:xfrm>
          <a:off x="585598" y="533524"/>
          <a:ext cx="1247171" cy="1247171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833E256-FC74-4007-8F1A-BED39224F52B}">
      <dsp:nvSpPr>
        <dsp:cNvPr id="0" name=""/>
        <dsp:cNvSpPr/>
      </dsp:nvSpPr>
      <dsp:spPr>
        <a:xfrm>
          <a:off x="851389" y="799314"/>
          <a:ext cx="715590" cy="71559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283C85-7BFF-4FC1-899D-75E7912C0F6B}">
      <dsp:nvSpPr>
        <dsp:cNvPr id="0" name=""/>
        <dsp:cNvSpPr/>
      </dsp:nvSpPr>
      <dsp:spPr>
        <a:xfrm>
          <a:off x="186912" y="2169158"/>
          <a:ext cx="204454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400" b="0" i="0" kern="1200"/>
            <a:t>A machine learning pipeline</a:t>
          </a:r>
          <a:endParaRPr lang="en-US" sz="1400" kern="1200"/>
        </a:p>
      </dsp:txBody>
      <dsp:txXfrm>
        <a:off x="186912" y="2169158"/>
        <a:ext cx="2044543" cy="720000"/>
      </dsp:txXfrm>
    </dsp:sp>
    <dsp:sp modelId="{015085CE-EBC8-4F6D-BEF2-7416CD15F5B9}">
      <dsp:nvSpPr>
        <dsp:cNvPr id="0" name=""/>
        <dsp:cNvSpPr/>
      </dsp:nvSpPr>
      <dsp:spPr>
        <a:xfrm>
          <a:off x="2987936" y="533524"/>
          <a:ext cx="1247171" cy="1247171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F5440CD-3E01-4394-B305-004C2011B801}">
      <dsp:nvSpPr>
        <dsp:cNvPr id="0" name=""/>
        <dsp:cNvSpPr/>
      </dsp:nvSpPr>
      <dsp:spPr>
        <a:xfrm>
          <a:off x="3253727" y="799314"/>
          <a:ext cx="715590" cy="71559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4480F9-BEF0-4801-BF99-2D14B8F69B78}">
      <dsp:nvSpPr>
        <dsp:cNvPr id="0" name=""/>
        <dsp:cNvSpPr/>
      </dsp:nvSpPr>
      <dsp:spPr>
        <a:xfrm>
          <a:off x="2589250" y="2169158"/>
          <a:ext cx="204454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400" b="0" i="0" kern="1200"/>
            <a:t>content-to-content (C2C) similarity recommender</a:t>
          </a:r>
          <a:endParaRPr lang="en-US" sz="1400" kern="1200"/>
        </a:p>
      </dsp:txBody>
      <dsp:txXfrm>
        <a:off x="2589250" y="2169158"/>
        <a:ext cx="2044543" cy="720000"/>
      </dsp:txXfrm>
    </dsp:sp>
    <dsp:sp modelId="{772351D5-0626-410B-888C-F4B13506A90E}">
      <dsp:nvSpPr>
        <dsp:cNvPr id="0" name=""/>
        <dsp:cNvSpPr/>
      </dsp:nvSpPr>
      <dsp:spPr>
        <a:xfrm>
          <a:off x="5390274" y="533524"/>
          <a:ext cx="1247171" cy="1247171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EDCBD41-FB20-4B96-A477-A5EC075F1D6A}">
      <dsp:nvSpPr>
        <dsp:cNvPr id="0" name=""/>
        <dsp:cNvSpPr/>
      </dsp:nvSpPr>
      <dsp:spPr>
        <a:xfrm>
          <a:off x="5656065" y="799314"/>
          <a:ext cx="715590" cy="71559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B06908B-C146-4A71-8B3E-DB6B3081CCA1}">
      <dsp:nvSpPr>
        <dsp:cNvPr id="0" name=""/>
        <dsp:cNvSpPr/>
      </dsp:nvSpPr>
      <dsp:spPr>
        <a:xfrm>
          <a:off x="4991589" y="2169158"/>
          <a:ext cx="204454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400" b="0" i="0" kern="1200"/>
            <a:t>video-on-demand (VOD)</a:t>
          </a:r>
          <a:endParaRPr lang="en-US" sz="1400" kern="1200"/>
        </a:p>
      </dsp:txBody>
      <dsp:txXfrm>
        <a:off x="4991589" y="2169158"/>
        <a:ext cx="2044543" cy="720000"/>
      </dsp:txXfrm>
    </dsp:sp>
    <dsp:sp modelId="{6EBAEC7B-4586-4F71-A130-D417522FA12A}">
      <dsp:nvSpPr>
        <dsp:cNvPr id="0" name=""/>
        <dsp:cNvSpPr/>
      </dsp:nvSpPr>
      <dsp:spPr>
        <a:xfrm>
          <a:off x="7792613" y="533524"/>
          <a:ext cx="1247171" cy="1247171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4373A3A-2B92-4A67-BF70-69CE3174DF1D}">
      <dsp:nvSpPr>
        <dsp:cNvPr id="0" name=""/>
        <dsp:cNvSpPr/>
      </dsp:nvSpPr>
      <dsp:spPr>
        <a:xfrm>
          <a:off x="8058403" y="799314"/>
          <a:ext cx="715590" cy="71559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543D5D-C1B1-41A8-BF99-629B8EC1D54D}">
      <dsp:nvSpPr>
        <dsp:cNvPr id="0" name=""/>
        <dsp:cNvSpPr/>
      </dsp:nvSpPr>
      <dsp:spPr>
        <a:xfrm>
          <a:off x="7393927" y="2169158"/>
          <a:ext cx="204454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400" b="0" i="0" kern="1200"/>
            <a:t>"More Like This" section on BBC iPlayer</a:t>
          </a:r>
          <a:endParaRPr lang="en-US" sz="1400" kern="1200"/>
        </a:p>
      </dsp:txBody>
      <dsp:txXfrm>
        <a:off x="7393927" y="2169158"/>
        <a:ext cx="2044543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A1C96B-2BC3-4BD2-B90F-A3D9FF5A5862}">
      <dsp:nvSpPr>
        <dsp:cNvPr id="0" name=""/>
        <dsp:cNvSpPr/>
      </dsp:nvSpPr>
      <dsp:spPr>
        <a:xfrm>
          <a:off x="0" y="558"/>
          <a:ext cx="5189538" cy="130596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0FA26AF-858A-4A72-9407-835722873155}">
      <dsp:nvSpPr>
        <dsp:cNvPr id="0" name=""/>
        <dsp:cNvSpPr/>
      </dsp:nvSpPr>
      <dsp:spPr>
        <a:xfrm>
          <a:off x="395054" y="294400"/>
          <a:ext cx="718281" cy="71828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25C385-8033-4DDB-A1B0-117BA540A7FC}">
      <dsp:nvSpPr>
        <dsp:cNvPr id="0" name=""/>
        <dsp:cNvSpPr/>
      </dsp:nvSpPr>
      <dsp:spPr>
        <a:xfrm>
          <a:off x="1508391" y="558"/>
          <a:ext cx="3681146" cy="13059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215" tIns="138215" rIns="138215" bIns="138215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 dirty="0"/>
            <a:t>Improve the quality of the recommendations</a:t>
          </a:r>
          <a:endParaRPr lang="en-US" sz="2200" kern="1200" dirty="0"/>
        </a:p>
      </dsp:txBody>
      <dsp:txXfrm>
        <a:off x="1508391" y="558"/>
        <a:ext cx="3681146" cy="1305966"/>
      </dsp:txXfrm>
    </dsp:sp>
    <dsp:sp modelId="{4F9808C8-52F4-4211-AB47-2AD9798EB938}">
      <dsp:nvSpPr>
        <dsp:cNvPr id="0" name=""/>
        <dsp:cNvSpPr/>
      </dsp:nvSpPr>
      <dsp:spPr>
        <a:xfrm>
          <a:off x="0" y="1633016"/>
          <a:ext cx="5189538" cy="130596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7627593-EEEA-45A3-805C-1ADA37B845ED}">
      <dsp:nvSpPr>
        <dsp:cNvPr id="0" name=""/>
        <dsp:cNvSpPr/>
      </dsp:nvSpPr>
      <dsp:spPr>
        <a:xfrm>
          <a:off x="395054" y="1926859"/>
          <a:ext cx="718281" cy="71828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7D3E7B-6447-44C6-9C38-46741CC6B42D}">
      <dsp:nvSpPr>
        <dsp:cNvPr id="0" name=""/>
        <dsp:cNvSpPr/>
      </dsp:nvSpPr>
      <dsp:spPr>
        <a:xfrm>
          <a:off x="1508391" y="1633016"/>
          <a:ext cx="3681146" cy="13059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215" tIns="138215" rIns="138215" bIns="138215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 dirty="0"/>
            <a:t>Provide a common embeddings generator for content metadata</a:t>
          </a:r>
          <a:endParaRPr lang="en-US" sz="2200" kern="1200" dirty="0"/>
        </a:p>
      </dsp:txBody>
      <dsp:txXfrm>
        <a:off x="1508391" y="1633016"/>
        <a:ext cx="3681146" cy="1305966"/>
      </dsp:txXfrm>
    </dsp:sp>
    <dsp:sp modelId="{7F2A1E7D-F11B-41F7-9580-BD6C4C47882C}">
      <dsp:nvSpPr>
        <dsp:cNvPr id="0" name=""/>
        <dsp:cNvSpPr/>
      </dsp:nvSpPr>
      <dsp:spPr>
        <a:xfrm>
          <a:off x="0" y="3265475"/>
          <a:ext cx="5189538" cy="130596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95486D3-AF21-45BA-90A2-067C5C0326CB}">
      <dsp:nvSpPr>
        <dsp:cNvPr id="0" name=""/>
        <dsp:cNvSpPr/>
      </dsp:nvSpPr>
      <dsp:spPr>
        <a:xfrm>
          <a:off x="395054" y="3559317"/>
          <a:ext cx="718281" cy="71828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CBE6D1F-479F-4FE3-8FB0-6B225BC464F4}">
      <dsp:nvSpPr>
        <dsp:cNvPr id="0" name=""/>
        <dsp:cNvSpPr/>
      </dsp:nvSpPr>
      <dsp:spPr>
        <a:xfrm>
          <a:off x="1508391" y="3265475"/>
          <a:ext cx="3681146" cy="13059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215" tIns="138215" rIns="138215" bIns="138215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 dirty="0"/>
            <a:t>Reduce costs and duplications</a:t>
          </a:r>
          <a:endParaRPr lang="en-US" sz="2200" kern="1200" dirty="0"/>
        </a:p>
      </dsp:txBody>
      <dsp:txXfrm>
        <a:off x="1508391" y="3265475"/>
        <a:ext cx="3681146" cy="130596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CD830C2-1046-4BC3-B04A-671AC01DFB32}">
      <dsp:nvSpPr>
        <dsp:cNvPr id="0" name=""/>
        <dsp:cNvSpPr/>
      </dsp:nvSpPr>
      <dsp:spPr>
        <a:xfrm>
          <a:off x="684642" y="1239984"/>
          <a:ext cx="1058062" cy="10580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6AEBD5-B685-4032-9859-018C29CAE272}">
      <dsp:nvSpPr>
        <dsp:cNvPr id="0" name=""/>
        <dsp:cNvSpPr/>
      </dsp:nvSpPr>
      <dsp:spPr>
        <a:xfrm>
          <a:off x="38048" y="2612015"/>
          <a:ext cx="235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 dirty="0"/>
            <a:t>Ingested a feature-rich dataset that better describe the content</a:t>
          </a:r>
          <a:endParaRPr lang="en-US" sz="1100" kern="1200" dirty="0"/>
        </a:p>
      </dsp:txBody>
      <dsp:txXfrm>
        <a:off x="38048" y="2612015"/>
        <a:ext cx="2351250" cy="720000"/>
      </dsp:txXfrm>
    </dsp:sp>
    <dsp:sp modelId="{7D565405-4D67-4C81-928B-D2C570E18BCD}">
      <dsp:nvSpPr>
        <dsp:cNvPr id="0" name=""/>
        <dsp:cNvSpPr/>
      </dsp:nvSpPr>
      <dsp:spPr>
        <a:xfrm>
          <a:off x="3447361" y="1239984"/>
          <a:ext cx="1058062" cy="10580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2F40DD-EAFC-463F-8F76-34A15BEDBB5E}">
      <dsp:nvSpPr>
        <dsp:cNvPr id="0" name=""/>
        <dsp:cNvSpPr/>
      </dsp:nvSpPr>
      <dsp:spPr>
        <a:xfrm>
          <a:off x="2800767" y="2612015"/>
          <a:ext cx="235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/>
            <a:t>Applied novel techniques to improve the descriptive power of the transformed content metadata</a:t>
          </a:r>
          <a:endParaRPr lang="en-US" sz="1100" kern="1200"/>
        </a:p>
      </dsp:txBody>
      <dsp:txXfrm>
        <a:off x="2800767" y="2612015"/>
        <a:ext cx="2351250" cy="7200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AAB710F-8734-471A-B0FD-6F1D84862433}">
      <dsp:nvSpPr>
        <dsp:cNvPr id="0" name=""/>
        <dsp:cNvSpPr/>
      </dsp:nvSpPr>
      <dsp:spPr>
        <a:xfrm>
          <a:off x="1137981" y="263535"/>
          <a:ext cx="806835" cy="80683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E202F1-735D-4F8A-B640-05F90ACCA455}">
      <dsp:nvSpPr>
        <dsp:cNvPr id="0" name=""/>
        <dsp:cNvSpPr/>
      </dsp:nvSpPr>
      <dsp:spPr>
        <a:xfrm>
          <a:off x="644915" y="1344691"/>
          <a:ext cx="1792968" cy="7171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/>
            <a:t>Improve on the identified issues</a:t>
          </a:r>
          <a:endParaRPr lang="en-US" sz="1500" kern="1200"/>
        </a:p>
      </dsp:txBody>
      <dsp:txXfrm>
        <a:off x="644915" y="1344691"/>
        <a:ext cx="1792968" cy="717187"/>
      </dsp:txXfrm>
    </dsp:sp>
    <dsp:sp modelId="{094C4246-471A-44B4-BE81-9ED7CEC812AF}">
      <dsp:nvSpPr>
        <dsp:cNvPr id="0" name=""/>
        <dsp:cNvSpPr/>
      </dsp:nvSpPr>
      <dsp:spPr>
        <a:xfrm>
          <a:off x="3244720" y="263535"/>
          <a:ext cx="806835" cy="80683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49A9C6-40F0-4370-A112-425ED5A5E509}">
      <dsp:nvSpPr>
        <dsp:cNvPr id="0" name=""/>
        <dsp:cNvSpPr/>
      </dsp:nvSpPr>
      <dsp:spPr>
        <a:xfrm>
          <a:off x="2751653" y="1344691"/>
          <a:ext cx="1792968" cy="7171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 dirty="0"/>
            <a:t>Learn and apply novel ML techniques</a:t>
          </a:r>
          <a:endParaRPr lang="en-US" sz="1500" kern="1200" dirty="0"/>
        </a:p>
      </dsp:txBody>
      <dsp:txXfrm>
        <a:off x="2751653" y="1344691"/>
        <a:ext cx="1792968" cy="717187"/>
      </dsp:txXfrm>
    </dsp:sp>
    <dsp:sp modelId="{2C868042-7903-42CC-9EF0-68AB674B1AAE}">
      <dsp:nvSpPr>
        <dsp:cNvPr id="0" name=""/>
        <dsp:cNvSpPr/>
      </dsp:nvSpPr>
      <dsp:spPr>
        <a:xfrm>
          <a:off x="2191351" y="2510121"/>
          <a:ext cx="806835" cy="80683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EDD8C3-393A-4CED-A477-5AA8DDCECEEE}">
      <dsp:nvSpPr>
        <dsp:cNvPr id="0" name=""/>
        <dsp:cNvSpPr/>
      </dsp:nvSpPr>
      <dsp:spPr>
        <a:xfrm>
          <a:off x="1698284" y="3591277"/>
          <a:ext cx="1792968" cy="7171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 dirty="0"/>
            <a:t>Align with the business objectives and needs</a:t>
          </a:r>
          <a:endParaRPr lang="en-US" sz="1500" kern="1200" dirty="0"/>
        </a:p>
      </dsp:txBody>
      <dsp:txXfrm>
        <a:off x="1698284" y="3591277"/>
        <a:ext cx="1792968" cy="71718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A160129-E363-1D43-A8FD-ED35EA889261}">
      <dsp:nvSpPr>
        <dsp:cNvPr id="0" name=""/>
        <dsp:cNvSpPr/>
      </dsp:nvSpPr>
      <dsp:spPr>
        <a:xfrm>
          <a:off x="3080122" y="1713"/>
          <a:ext cx="3465137" cy="823917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/>
            <a:t>Feature poor</a:t>
          </a:r>
        </a:p>
      </dsp:txBody>
      <dsp:txXfrm>
        <a:off x="3120342" y="41933"/>
        <a:ext cx="3384697" cy="743477"/>
      </dsp:txXfrm>
    </dsp:sp>
    <dsp:sp modelId="{F03BD181-D1E0-8049-94A9-DBDAAAE466E6}">
      <dsp:nvSpPr>
        <dsp:cNvPr id="0" name=""/>
        <dsp:cNvSpPr/>
      </dsp:nvSpPr>
      <dsp:spPr>
        <a:xfrm>
          <a:off x="3080122" y="866826"/>
          <a:ext cx="3465137" cy="823917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/>
            <a:t>Lack of preprocessing</a:t>
          </a:r>
        </a:p>
      </dsp:txBody>
      <dsp:txXfrm>
        <a:off x="3120342" y="907046"/>
        <a:ext cx="3384697" cy="743477"/>
      </dsp:txXfrm>
    </dsp:sp>
    <dsp:sp modelId="{5120EC9E-E509-D448-B5DD-F672D532A8AF}">
      <dsp:nvSpPr>
        <dsp:cNvPr id="0" name=""/>
        <dsp:cNvSpPr/>
      </dsp:nvSpPr>
      <dsp:spPr>
        <a:xfrm>
          <a:off x="3080122" y="1731939"/>
          <a:ext cx="3465137" cy="823917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b="0" i="0" kern="1200"/>
            <a:t>Suboptimal similarity scoring </a:t>
          </a:r>
          <a:endParaRPr lang="en-US" sz="2300" kern="1200"/>
        </a:p>
      </dsp:txBody>
      <dsp:txXfrm>
        <a:off x="3120342" y="1772159"/>
        <a:ext cx="3384697" cy="743477"/>
      </dsp:txXfrm>
    </dsp:sp>
    <dsp:sp modelId="{A726241F-9DF3-6147-89C1-E7A07F44F737}">
      <dsp:nvSpPr>
        <dsp:cNvPr id="0" name=""/>
        <dsp:cNvSpPr/>
      </dsp:nvSpPr>
      <dsp:spPr>
        <a:xfrm>
          <a:off x="3080122" y="2597052"/>
          <a:ext cx="3465137" cy="823917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/>
            <a:t>Hardcoded parameters</a:t>
          </a:r>
        </a:p>
      </dsp:txBody>
      <dsp:txXfrm>
        <a:off x="3120342" y="2637272"/>
        <a:ext cx="3384697" cy="743477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824321-E57A-4923-9B9E-3F3E7D334DFC}">
      <dsp:nvSpPr>
        <dsp:cNvPr id="0" name=""/>
        <dsp:cNvSpPr/>
      </dsp:nvSpPr>
      <dsp:spPr>
        <a:xfrm>
          <a:off x="486501" y="981000"/>
          <a:ext cx="1441125" cy="144112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285AB70-8BCF-460D-ADCF-88017ED12CB7}">
      <dsp:nvSpPr>
        <dsp:cNvPr id="0" name=""/>
        <dsp:cNvSpPr/>
      </dsp:nvSpPr>
      <dsp:spPr>
        <a:xfrm>
          <a:off x="793626" y="1288125"/>
          <a:ext cx="826875" cy="82687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28E4127-E369-4787-A6B6-BBC1E2871EC2}">
      <dsp:nvSpPr>
        <dsp:cNvPr id="0" name=""/>
        <dsp:cNvSpPr/>
      </dsp:nvSpPr>
      <dsp:spPr>
        <a:xfrm>
          <a:off x="25814" y="2871000"/>
          <a:ext cx="2362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400" b="0" i="0" kern="1200" dirty="0"/>
            <a:t>Integration with Passport Tags</a:t>
          </a:r>
          <a:endParaRPr lang="en-US" sz="1400" kern="1200" dirty="0"/>
        </a:p>
      </dsp:txBody>
      <dsp:txXfrm>
        <a:off x="25814" y="2871000"/>
        <a:ext cx="2362500" cy="720000"/>
      </dsp:txXfrm>
    </dsp:sp>
    <dsp:sp modelId="{D2C129DA-DC16-45FE-A44B-6DE414D51956}">
      <dsp:nvSpPr>
        <dsp:cNvPr id="0" name=""/>
        <dsp:cNvSpPr/>
      </dsp:nvSpPr>
      <dsp:spPr>
        <a:xfrm>
          <a:off x="3262439" y="981000"/>
          <a:ext cx="1441125" cy="144112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22BBF16-2AE8-4341-9DF2-F5D1A4C8BD4A}">
      <dsp:nvSpPr>
        <dsp:cNvPr id="0" name=""/>
        <dsp:cNvSpPr/>
      </dsp:nvSpPr>
      <dsp:spPr>
        <a:xfrm>
          <a:off x="3569564" y="1288125"/>
          <a:ext cx="826875" cy="82687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FF74939-21F8-454A-8F21-FD1B624E31D2}">
      <dsp:nvSpPr>
        <dsp:cNvPr id="0" name=""/>
        <dsp:cNvSpPr/>
      </dsp:nvSpPr>
      <dsp:spPr>
        <a:xfrm>
          <a:off x="2801751" y="2871000"/>
          <a:ext cx="2362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400" b="0" i="0" kern="1200" dirty="0"/>
            <a:t>Comparability of the recommendations with the current solution</a:t>
          </a:r>
          <a:endParaRPr lang="en-US" sz="1400" kern="1200" dirty="0"/>
        </a:p>
      </dsp:txBody>
      <dsp:txXfrm>
        <a:off x="2801751" y="2871000"/>
        <a:ext cx="2362500" cy="72000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37CE0A-D96F-AD4B-94F2-00F60141B462}">
      <dsp:nvSpPr>
        <dsp:cNvPr id="0" name=""/>
        <dsp:cNvSpPr/>
      </dsp:nvSpPr>
      <dsp:spPr>
        <a:xfrm>
          <a:off x="1980380" y="625714"/>
          <a:ext cx="4167238" cy="4167238"/>
        </a:xfrm>
        <a:prstGeom prst="blockArc">
          <a:avLst>
            <a:gd name="adj1" fmla="val 10800000"/>
            <a:gd name="adj2" fmla="val 16200000"/>
            <a:gd name="adj3" fmla="val 464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F4388D-31C3-1D4B-A949-5A2D7EE723E9}">
      <dsp:nvSpPr>
        <dsp:cNvPr id="0" name=""/>
        <dsp:cNvSpPr/>
      </dsp:nvSpPr>
      <dsp:spPr>
        <a:xfrm>
          <a:off x="1980380" y="625714"/>
          <a:ext cx="4167238" cy="4167238"/>
        </a:xfrm>
        <a:prstGeom prst="blockArc">
          <a:avLst>
            <a:gd name="adj1" fmla="val 5400000"/>
            <a:gd name="adj2" fmla="val 10800000"/>
            <a:gd name="adj3" fmla="val 464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33852D-D590-4C40-A03C-E93E8AE2FF8C}">
      <dsp:nvSpPr>
        <dsp:cNvPr id="0" name=""/>
        <dsp:cNvSpPr/>
      </dsp:nvSpPr>
      <dsp:spPr>
        <a:xfrm>
          <a:off x="1980380" y="625714"/>
          <a:ext cx="4167238" cy="4167238"/>
        </a:xfrm>
        <a:prstGeom prst="blockArc">
          <a:avLst>
            <a:gd name="adj1" fmla="val 0"/>
            <a:gd name="adj2" fmla="val 5400000"/>
            <a:gd name="adj3" fmla="val 464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3DA8F75-1458-984A-A773-1CE74BB3699C}">
      <dsp:nvSpPr>
        <dsp:cNvPr id="0" name=""/>
        <dsp:cNvSpPr/>
      </dsp:nvSpPr>
      <dsp:spPr>
        <a:xfrm>
          <a:off x="1980380" y="625714"/>
          <a:ext cx="4167238" cy="4167238"/>
        </a:xfrm>
        <a:prstGeom prst="blockArc">
          <a:avLst>
            <a:gd name="adj1" fmla="val 16200000"/>
            <a:gd name="adj2" fmla="val 0"/>
            <a:gd name="adj3" fmla="val 464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A9A782-2253-EC42-9079-63EE53828700}">
      <dsp:nvSpPr>
        <dsp:cNvPr id="0" name=""/>
        <dsp:cNvSpPr/>
      </dsp:nvSpPr>
      <dsp:spPr>
        <a:xfrm>
          <a:off x="3104554" y="1749888"/>
          <a:ext cx="1918890" cy="191889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Metadata Variety</a:t>
          </a:r>
        </a:p>
      </dsp:txBody>
      <dsp:txXfrm>
        <a:off x="3385569" y="2030903"/>
        <a:ext cx="1356860" cy="1356860"/>
      </dsp:txXfrm>
    </dsp:sp>
    <dsp:sp modelId="{F074D07D-A0B4-1341-A516-2C6014827083}">
      <dsp:nvSpPr>
        <dsp:cNvPr id="0" name=""/>
        <dsp:cNvSpPr/>
      </dsp:nvSpPr>
      <dsp:spPr>
        <a:xfrm>
          <a:off x="3392388" y="2458"/>
          <a:ext cx="1343223" cy="134322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 dirty="0"/>
            <a:t>Genre</a:t>
          </a:r>
        </a:p>
      </dsp:txBody>
      <dsp:txXfrm>
        <a:off x="3589098" y="199168"/>
        <a:ext cx="949803" cy="949803"/>
      </dsp:txXfrm>
    </dsp:sp>
    <dsp:sp modelId="{710D6712-2B9D-0142-A5E9-DD6F851ABC3C}">
      <dsp:nvSpPr>
        <dsp:cNvPr id="0" name=""/>
        <dsp:cNvSpPr/>
      </dsp:nvSpPr>
      <dsp:spPr>
        <a:xfrm>
          <a:off x="5427651" y="2037721"/>
          <a:ext cx="1343223" cy="134322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 dirty="0"/>
            <a:t>Format</a:t>
          </a:r>
        </a:p>
      </dsp:txBody>
      <dsp:txXfrm>
        <a:off x="5624361" y="2234431"/>
        <a:ext cx="949803" cy="949803"/>
      </dsp:txXfrm>
    </dsp:sp>
    <dsp:sp modelId="{074077FF-549D-0840-B36E-BA4F694AC3EB}">
      <dsp:nvSpPr>
        <dsp:cNvPr id="0" name=""/>
        <dsp:cNvSpPr/>
      </dsp:nvSpPr>
      <dsp:spPr>
        <a:xfrm>
          <a:off x="3392388" y="4072985"/>
          <a:ext cx="1343223" cy="134322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 dirty="0"/>
            <a:t>Contributor</a:t>
          </a:r>
        </a:p>
      </dsp:txBody>
      <dsp:txXfrm>
        <a:off x="3589098" y="4269695"/>
        <a:ext cx="949803" cy="949803"/>
      </dsp:txXfrm>
    </dsp:sp>
    <dsp:sp modelId="{4FCE91EF-DB9C-7B49-A11D-A93D00312B16}">
      <dsp:nvSpPr>
        <dsp:cNvPr id="0" name=""/>
        <dsp:cNvSpPr/>
      </dsp:nvSpPr>
      <dsp:spPr>
        <a:xfrm>
          <a:off x="1357124" y="2037721"/>
          <a:ext cx="1343223" cy="134322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 dirty="0"/>
            <a:t>Motivation</a:t>
          </a:r>
        </a:p>
      </dsp:txBody>
      <dsp:txXfrm>
        <a:off x="1553834" y="2234431"/>
        <a:ext cx="949803" cy="949803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487CFE4-44EA-4F93-9535-7491BB12684C}">
      <dsp:nvSpPr>
        <dsp:cNvPr id="0" name=""/>
        <dsp:cNvSpPr/>
      </dsp:nvSpPr>
      <dsp:spPr>
        <a:xfrm>
          <a:off x="426947" y="509038"/>
          <a:ext cx="696884" cy="69688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F9CF5A-8887-4200-90BF-4A81010BBCB5}">
      <dsp:nvSpPr>
        <dsp:cNvPr id="0" name=""/>
        <dsp:cNvSpPr/>
      </dsp:nvSpPr>
      <dsp:spPr>
        <a:xfrm>
          <a:off x="1073" y="1472967"/>
          <a:ext cx="1548632" cy="6194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 dirty="0" err="1"/>
            <a:t>Proprocess</a:t>
          </a:r>
          <a:r>
            <a:rPr lang="en-US" sz="1300" b="0" i="0" kern="1200" dirty="0"/>
            <a:t> the data</a:t>
          </a:r>
          <a:endParaRPr lang="en-US" sz="1300" kern="1200" dirty="0"/>
        </a:p>
      </dsp:txBody>
      <dsp:txXfrm>
        <a:off x="1073" y="1472967"/>
        <a:ext cx="1548632" cy="619453"/>
      </dsp:txXfrm>
    </dsp:sp>
    <dsp:sp modelId="{9013AD05-7515-4ED4-A60D-88856864CF20}">
      <dsp:nvSpPr>
        <dsp:cNvPr id="0" name=""/>
        <dsp:cNvSpPr/>
      </dsp:nvSpPr>
      <dsp:spPr>
        <a:xfrm>
          <a:off x="2246590" y="509038"/>
          <a:ext cx="696884" cy="69688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360BC6B-3086-4642-AAE7-9B8FF783F3CF}">
      <dsp:nvSpPr>
        <dsp:cNvPr id="0" name=""/>
        <dsp:cNvSpPr/>
      </dsp:nvSpPr>
      <dsp:spPr>
        <a:xfrm>
          <a:off x="1820716" y="1472967"/>
          <a:ext cx="1548632" cy="6194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/>
            <a:t>Train and validate a model</a:t>
          </a:r>
          <a:endParaRPr lang="en-US" sz="1300" kern="1200"/>
        </a:p>
      </dsp:txBody>
      <dsp:txXfrm>
        <a:off x="1820716" y="1472967"/>
        <a:ext cx="1548632" cy="619453"/>
      </dsp:txXfrm>
    </dsp:sp>
    <dsp:sp modelId="{D4A81ED9-6F72-493F-84EE-3D93B31445EC}">
      <dsp:nvSpPr>
        <dsp:cNvPr id="0" name=""/>
        <dsp:cNvSpPr/>
      </dsp:nvSpPr>
      <dsp:spPr>
        <a:xfrm>
          <a:off x="4066234" y="509038"/>
          <a:ext cx="696884" cy="69688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C3ABCE-C7A4-4615-8FA0-92A3ED7F6415}">
      <dsp:nvSpPr>
        <dsp:cNvPr id="0" name=""/>
        <dsp:cNvSpPr/>
      </dsp:nvSpPr>
      <dsp:spPr>
        <a:xfrm>
          <a:off x="3640360" y="1472967"/>
          <a:ext cx="1548632" cy="6194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 dirty="0"/>
            <a:t>Generate and visualize the recommendations</a:t>
          </a:r>
          <a:endParaRPr lang="en-US" sz="1300" kern="1200" dirty="0"/>
        </a:p>
      </dsp:txBody>
      <dsp:txXfrm>
        <a:off x="3640360" y="1472967"/>
        <a:ext cx="1548632" cy="619453"/>
      </dsp:txXfrm>
    </dsp:sp>
    <dsp:sp modelId="{85DFF5A6-7B13-45EA-B508-965DB69E7D38}">
      <dsp:nvSpPr>
        <dsp:cNvPr id="0" name=""/>
        <dsp:cNvSpPr/>
      </dsp:nvSpPr>
      <dsp:spPr>
        <a:xfrm>
          <a:off x="1336768" y="2479579"/>
          <a:ext cx="696884" cy="69688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CC135B-EDD5-424D-8105-FEE842AD68D7}">
      <dsp:nvSpPr>
        <dsp:cNvPr id="0" name=""/>
        <dsp:cNvSpPr/>
      </dsp:nvSpPr>
      <dsp:spPr>
        <a:xfrm>
          <a:off x="910894" y="3443508"/>
          <a:ext cx="1548632" cy="6194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/>
            <a:t>Build an MVP</a:t>
          </a:r>
          <a:endParaRPr lang="en-US" sz="1300" kern="1200"/>
        </a:p>
      </dsp:txBody>
      <dsp:txXfrm>
        <a:off x="910894" y="3443508"/>
        <a:ext cx="1548632" cy="619453"/>
      </dsp:txXfrm>
    </dsp:sp>
    <dsp:sp modelId="{864A0E23-574E-481C-A7B6-F35DE52929A9}">
      <dsp:nvSpPr>
        <dsp:cNvPr id="0" name=""/>
        <dsp:cNvSpPr/>
      </dsp:nvSpPr>
      <dsp:spPr>
        <a:xfrm>
          <a:off x="3156412" y="2479579"/>
          <a:ext cx="696884" cy="696884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1C776F-2425-4073-8404-7AC97ADB0938}">
      <dsp:nvSpPr>
        <dsp:cNvPr id="0" name=""/>
        <dsp:cNvSpPr/>
      </dsp:nvSpPr>
      <dsp:spPr>
        <a:xfrm>
          <a:off x="2730538" y="3443508"/>
          <a:ext cx="1548632" cy="6194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 dirty="0"/>
            <a:t>Share the results with stakeholders</a:t>
          </a:r>
          <a:endParaRPr lang="en-US" sz="1300" kern="1200" dirty="0"/>
        </a:p>
      </dsp:txBody>
      <dsp:txXfrm>
        <a:off x="2730538" y="3443508"/>
        <a:ext cx="1548632" cy="619453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B6F04F-FFFB-4025-95ED-4E395D051F6D}">
      <dsp:nvSpPr>
        <dsp:cNvPr id="0" name=""/>
        <dsp:cNvSpPr/>
      </dsp:nvSpPr>
      <dsp:spPr>
        <a:xfrm>
          <a:off x="467378" y="867508"/>
          <a:ext cx="759375" cy="75937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076AF8F-202E-4208-BA0E-91EDBFF35487}">
      <dsp:nvSpPr>
        <dsp:cNvPr id="0" name=""/>
        <dsp:cNvSpPr/>
      </dsp:nvSpPr>
      <dsp:spPr>
        <a:xfrm>
          <a:off x="3316" y="1880174"/>
          <a:ext cx="1687500" cy="67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/>
            <a:t>Load</a:t>
          </a:r>
          <a:endParaRPr lang="en-US" sz="2400" kern="1200"/>
        </a:p>
      </dsp:txBody>
      <dsp:txXfrm>
        <a:off x="3316" y="1880174"/>
        <a:ext cx="1687500" cy="675000"/>
      </dsp:txXfrm>
    </dsp:sp>
    <dsp:sp modelId="{B4A63E98-6781-4940-B052-00411FD4D24C}">
      <dsp:nvSpPr>
        <dsp:cNvPr id="0" name=""/>
        <dsp:cNvSpPr/>
      </dsp:nvSpPr>
      <dsp:spPr>
        <a:xfrm>
          <a:off x="2450191" y="867508"/>
          <a:ext cx="759375" cy="75937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E70DD5D-B561-4416-A10E-F694D134066E}">
      <dsp:nvSpPr>
        <dsp:cNvPr id="0" name=""/>
        <dsp:cNvSpPr/>
      </dsp:nvSpPr>
      <dsp:spPr>
        <a:xfrm>
          <a:off x="1986128" y="1880174"/>
          <a:ext cx="1687500" cy="67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/>
            <a:t>Pre-process</a:t>
          </a:r>
          <a:endParaRPr lang="en-US" sz="2400" kern="1200"/>
        </a:p>
      </dsp:txBody>
      <dsp:txXfrm>
        <a:off x="1986128" y="1880174"/>
        <a:ext cx="1687500" cy="675000"/>
      </dsp:txXfrm>
    </dsp:sp>
    <dsp:sp modelId="{CACD6116-8B10-4FC5-8E45-630E19DB6637}">
      <dsp:nvSpPr>
        <dsp:cNvPr id="0" name=""/>
        <dsp:cNvSpPr/>
      </dsp:nvSpPr>
      <dsp:spPr>
        <a:xfrm>
          <a:off x="4433004" y="867508"/>
          <a:ext cx="759375" cy="75937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9988CD8-69D6-4DB0-BEEC-A1A3CB12C51D}">
      <dsp:nvSpPr>
        <dsp:cNvPr id="0" name=""/>
        <dsp:cNvSpPr/>
      </dsp:nvSpPr>
      <dsp:spPr>
        <a:xfrm>
          <a:off x="3968941" y="1880174"/>
          <a:ext cx="1687500" cy="67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/>
            <a:t>Transform</a:t>
          </a:r>
          <a:endParaRPr lang="en-US" sz="2400" kern="1200"/>
        </a:p>
      </dsp:txBody>
      <dsp:txXfrm>
        <a:off x="3968941" y="1880174"/>
        <a:ext cx="1687500" cy="675000"/>
      </dsp:txXfrm>
    </dsp:sp>
    <dsp:sp modelId="{A7A54D92-853B-4585-8C1A-14633A35A83B}">
      <dsp:nvSpPr>
        <dsp:cNvPr id="0" name=""/>
        <dsp:cNvSpPr/>
      </dsp:nvSpPr>
      <dsp:spPr>
        <a:xfrm>
          <a:off x="6415816" y="867508"/>
          <a:ext cx="759375" cy="75937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6E3D3EA-DDDD-4644-ACEC-9DD919C28AF2}">
      <dsp:nvSpPr>
        <dsp:cNvPr id="0" name=""/>
        <dsp:cNvSpPr/>
      </dsp:nvSpPr>
      <dsp:spPr>
        <a:xfrm>
          <a:off x="5951754" y="1880174"/>
          <a:ext cx="1687500" cy="67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/>
            <a:t>Generate</a:t>
          </a:r>
          <a:endParaRPr lang="en-US" sz="2400" kern="1200"/>
        </a:p>
      </dsp:txBody>
      <dsp:txXfrm>
        <a:off x="5951754" y="1880174"/>
        <a:ext cx="1687500" cy="675000"/>
      </dsp:txXfrm>
    </dsp:sp>
    <dsp:sp modelId="{9A3B00B6-FEF8-44E6-8C47-EF94757F12A3}">
      <dsp:nvSpPr>
        <dsp:cNvPr id="0" name=""/>
        <dsp:cNvSpPr/>
      </dsp:nvSpPr>
      <dsp:spPr>
        <a:xfrm>
          <a:off x="8398629" y="867508"/>
          <a:ext cx="759375" cy="759375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F61109D-1844-47DD-B590-28154F34383A}">
      <dsp:nvSpPr>
        <dsp:cNvPr id="0" name=""/>
        <dsp:cNvSpPr/>
      </dsp:nvSpPr>
      <dsp:spPr>
        <a:xfrm>
          <a:off x="7934566" y="1880174"/>
          <a:ext cx="1687500" cy="67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/>
            <a:t>Evaluate</a:t>
          </a:r>
          <a:endParaRPr lang="en-US" sz="2400" kern="1200"/>
        </a:p>
      </dsp:txBody>
      <dsp:txXfrm>
        <a:off x="7934566" y="1880174"/>
        <a:ext cx="1687500" cy="675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059A4E-DE18-514F-83E5-E19E65ED3262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0BB921-CD83-AF4F-8EF0-BE6E1B06D2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3652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0BB921-CD83-AF4F-8EF0-BE6E1B06D2F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9806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814147-120B-3366-7C3A-68E6713D58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00CD9DC-FCA3-2574-EDF4-2A311785A71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15A9F36-F851-DE17-BB48-6918FFDB67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41F743-0DBA-386D-F9DC-EC7FD7370F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0BB921-CD83-AF4F-8EF0-BE6E1B06D2F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3731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5923F103-BC34-4FE4-A40E-EDDEECFDA5D0}" type="datetimeFigureOut">
              <a:rPr lang="en-US" dirty="0"/>
              <a:pPr/>
              <a:t>11/14/24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A1CC3-2375-41D4-9E03-427CAF2A4C1A}" type="datetimeFigureOut">
              <a:rPr lang="en-US" dirty="0"/>
              <a:t>11/14/24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6868-8199-4C2C-A5B1-63AEE139F88E}" type="datetimeFigureOut">
              <a:rPr lang="en-US" dirty="0"/>
              <a:t>11/14/24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9FF7F-6988-44CC-821B-644E70CD2F73}" type="datetimeFigureOut">
              <a:rPr lang="en-US" dirty="0"/>
              <a:t>11/14/24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2C299-16B2-4475-990D-751901EACC14}" type="datetimeFigureOut">
              <a:rPr lang="en-US" dirty="0"/>
              <a:t>11/14/24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86839-B9D8-4651-8783-F325ECE74E65}" type="datetimeFigureOut">
              <a:rPr lang="en-US" dirty="0"/>
              <a:t>11/14/24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84F64-32F6-45C5-931F-ADC1662401D0}" type="datetimeFigureOut">
              <a:rPr lang="en-US" dirty="0"/>
              <a:t>11/14/24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53086D93-FCAC-47E0-A2EE-787E62CA814C}" type="datetimeFigureOut">
              <a:rPr lang="en-US" dirty="0"/>
              <a:t>11/14/24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CDA879A6-0FD0-4734-A311-86BFCA472E6E}" type="datetimeFigureOut">
              <a:rPr lang="en-US" dirty="0"/>
              <a:t>11/14/24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dirty="0"/>
              <a:t>11/14/24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6425-0181-43F2-84FC-787E803FD2F8}" type="datetimeFigureOut">
              <a:rPr lang="en-US" dirty="0"/>
              <a:t>11/14/24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dirty="0"/>
              <a:t>11/14/24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dirty="0"/>
              <a:t>11/14/24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dirty="0"/>
              <a:t>11/14/24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dirty="0"/>
              <a:t>11/14/24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86A4C-8E40-4F87-A4F0-01A0687C5742}" type="datetimeFigureOut">
              <a:rPr lang="en-US" dirty="0"/>
              <a:t>11/14/24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FigureOut">
              <a:rPr lang="en-US" dirty="0"/>
              <a:t>11/14/24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2BE451C3-0FF4-47C4-B829-773ADF60F88C}" type="datetimeFigureOut">
              <a:rPr lang="en-US" dirty="0"/>
              <a:t>11/14/24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3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72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56981798-4550-46DA-9172-4846E2FB66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A0C38E-E115-0AB8-93E1-DC88FEF687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1110" y="1241266"/>
            <a:ext cx="4089633" cy="3153753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>
                <a:solidFill>
                  <a:schemeClr val="tx2"/>
                </a:solidFill>
              </a:rPr>
              <a:t>Beyond Metadata for BBC </a:t>
            </a:r>
            <a:r>
              <a:rPr lang="en-US" dirty="0" err="1">
                <a:solidFill>
                  <a:schemeClr val="tx2"/>
                </a:solidFill>
              </a:rPr>
              <a:t>iPlayer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468A45-4584-6772-7509-6D8C556973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1110" y="4591665"/>
            <a:ext cx="4089633" cy="162232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solidFill>
                  <a:schemeClr val="accent1"/>
                </a:solidFill>
              </a:rPr>
              <a:t>An autoencoder-DRIVEN APPROACH FOR EMBEDDING GENERATION IN CONTENT SIMILARITY RECOMMENDATIONs</a:t>
            </a:r>
          </a:p>
        </p:txBody>
      </p:sp>
      <p:pic>
        <p:nvPicPr>
          <p:cNvPr id="5" name="Picture 4" descr="A purple and white logo&#10;&#10;Description automatically generated">
            <a:extLst>
              <a:ext uri="{FF2B5EF4-FFF2-40B4-BE49-F238E27FC236}">
                <a16:creationId xmlns:a16="http://schemas.microsoft.com/office/drawing/2014/main" id="{F8BA0681-0B47-053A-3352-93E54DED6B7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8565" r="1" b="18527"/>
          <a:stretch/>
        </p:blipFill>
        <p:spPr>
          <a:xfrm>
            <a:off x="5183116" y="461682"/>
            <a:ext cx="6585549" cy="2967319"/>
          </a:xfrm>
          <a:custGeom>
            <a:avLst/>
            <a:gdLst/>
            <a:ahLst/>
            <a:cxnLst/>
            <a:rect l="l" t="t" r="r" b="b"/>
            <a:pathLst>
              <a:path w="6585549" h="2967319">
                <a:moveTo>
                  <a:pt x="225406" y="0"/>
                </a:moveTo>
                <a:lnTo>
                  <a:pt x="6585549" y="0"/>
                </a:lnTo>
                <a:lnTo>
                  <a:pt x="6585549" y="2967319"/>
                </a:lnTo>
                <a:lnTo>
                  <a:pt x="941" y="2967319"/>
                </a:lnTo>
                <a:lnTo>
                  <a:pt x="941" y="2894918"/>
                </a:lnTo>
                <a:lnTo>
                  <a:pt x="0" y="2769001"/>
                </a:lnTo>
                <a:lnTo>
                  <a:pt x="941" y="2641874"/>
                </a:lnTo>
                <a:lnTo>
                  <a:pt x="2822" y="2512931"/>
                </a:lnTo>
                <a:lnTo>
                  <a:pt x="4547" y="2383988"/>
                </a:lnTo>
                <a:lnTo>
                  <a:pt x="8311" y="2253229"/>
                </a:lnTo>
                <a:lnTo>
                  <a:pt x="12232" y="2121259"/>
                </a:lnTo>
                <a:lnTo>
                  <a:pt x="16779" y="1989289"/>
                </a:lnTo>
                <a:lnTo>
                  <a:pt x="23209" y="1856108"/>
                </a:lnTo>
                <a:lnTo>
                  <a:pt x="30893" y="1721716"/>
                </a:lnTo>
                <a:lnTo>
                  <a:pt x="38264" y="1586720"/>
                </a:lnTo>
                <a:lnTo>
                  <a:pt x="47673" y="1451723"/>
                </a:lnTo>
                <a:lnTo>
                  <a:pt x="58964" y="1314910"/>
                </a:lnTo>
                <a:lnTo>
                  <a:pt x="70255" y="1179913"/>
                </a:lnTo>
                <a:lnTo>
                  <a:pt x="83271" y="1042495"/>
                </a:lnTo>
                <a:lnTo>
                  <a:pt x="97542" y="904471"/>
                </a:lnTo>
                <a:lnTo>
                  <a:pt x="112596" y="768263"/>
                </a:lnTo>
                <a:lnTo>
                  <a:pt x="130160" y="630240"/>
                </a:lnTo>
                <a:lnTo>
                  <a:pt x="148978" y="492821"/>
                </a:lnTo>
                <a:lnTo>
                  <a:pt x="167640" y="354798"/>
                </a:lnTo>
                <a:lnTo>
                  <a:pt x="189438" y="217380"/>
                </a:lnTo>
                <a:lnTo>
                  <a:pt x="211706" y="80567"/>
                </a:lnTo>
                <a:close/>
              </a:path>
            </a:pathLst>
          </a:custGeom>
        </p:spPr>
      </p:pic>
      <p:sp>
        <p:nvSpPr>
          <p:cNvPr id="18" name="Freeform 5">
            <a:extLst>
              <a:ext uri="{FF2B5EF4-FFF2-40B4-BE49-F238E27FC236}">
                <a16:creationId xmlns:a16="http://schemas.microsoft.com/office/drawing/2014/main" id="{2D529E20-662F-4915-ACD7-970C026FDB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5677511" flipH="1">
            <a:off x="3545327" y="1858896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pic>
        <p:nvPicPr>
          <p:cNvPr id="7" name="Picture 6" descr="A logo of a play button&#10;&#10;Description automatically generated">
            <a:extLst>
              <a:ext uri="{FF2B5EF4-FFF2-40B4-BE49-F238E27FC236}">
                <a16:creationId xmlns:a16="http://schemas.microsoft.com/office/drawing/2014/main" id="{29A87DB6-BFE6-8B3F-8674-D3F42CE2762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3" b="18688"/>
          <a:stretch/>
        </p:blipFill>
        <p:spPr>
          <a:xfrm>
            <a:off x="5184056" y="3429000"/>
            <a:ext cx="6584608" cy="3011751"/>
          </a:xfrm>
          <a:custGeom>
            <a:avLst/>
            <a:gdLst/>
            <a:ahLst/>
            <a:cxnLst/>
            <a:rect l="l" t="t" r="r" b="b"/>
            <a:pathLst>
              <a:path w="6584608" h="3011751">
                <a:moveTo>
                  <a:pt x="0" y="0"/>
                </a:moveTo>
                <a:lnTo>
                  <a:pt x="6584608" y="0"/>
                </a:lnTo>
                <a:lnTo>
                  <a:pt x="6584608" y="3011751"/>
                </a:lnTo>
                <a:lnTo>
                  <a:pt x="225659" y="3011751"/>
                </a:lnTo>
                <a:lnTo>
                  <a:pt x="213588" y="2933486"/>
                </a:lnTo>
                <a:lnTo>
                  <a:pt x="202297" y="2857210"/>
                </a:lnTo>
                <a:lnTo>
                  <a:pt x="190379" y="2766405"/>
                </a:lnTo>
                <a:lnTo>
                  <a:pt x="176108" y="2658649"/>
                </a:lnTo>
                <a:lnTo>
                  <a:pt x="161054" y="2539392"/>
                </a:lnTo>
                <a:lnTo>
                  <a:pt x="145215" y="2405001"/>
                </a:lnTo>
                <a:lnTo>
                  <a:pt x="128435" y="2258502"/>
                </a:lnTo>
                <a:lnTo>
                  <a:pt x="111655" y="2099290"/>
                </a:lnTo>
                <a:lnTo>
                  <a:pt x="94562" y="1929788"/>
                </a:lnTo>
                <a:lnTo>
                  <a:pt x="78723" y="1746967"/>
                </a:lnTo>
                <a:lnTo>
                  <a:pt x="63512" y="1555671"/>
                </a:lnTo>
                <a:lnTo>
                  <a:pt x="49711" y="1353478"/>
                </a:lnTo>
                <a:lnTo>
                  <a:pt x="36539" y="1142810"/>
                </a:lnTo>
                <a:lnTo>
                  <a:pt x="24150" y="923062"/>
                </a:lnTo>
                <a:lnTo>
                  <a:pt x="19759" y="810464"/>
                </a:lnTo>
                <a:lnTo>
                  <a:pt x="14897" y="695444"/>
                </a:lnTo>
                <a:lnTo>
                  <a:pt x="10350" y="578608"/>
                </a:lnTo>
                <a:lnTo>
                  <a:pt x="7370" y="461167"/>
                </a:lnTo>
                <a:lnTo>
                  <a:pt x="4704" y="341304"/>
                </a:lnTo>
                <a:lnTo>
                  <a:pt x="1881" y="220231"/>
                </a:lnTo>
                <a:lnTo>
                  <a:pt x="0" y="96736"/>
                </a:lnTo>
                <a:close/>
              </a:path>
            </a:pathLst>
          </a:cu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D86EDB88-5878-34CF-DC9F-3C07BAB68346}"/>
              </a:ext>
            </a:extLst>
          </p:cNvPr>
          <p:cNvSpPr txBox="1">
            <a:spLocks/>
          </p:cNvSpPr>
          <p:nvPr/>
        </p:nvSpPr>
        <p:spPr bwMode="gray">
          <a:xfrm>
            <a:off x="9458325" y="6383650"/>
            <a:ext cx="2741932" cy="42341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b="0" i="0" kern="1200" cap="all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chemeClr val="tx1"/>
                </a:solidFill>
              </a:rPr>
              <a:t>18</a:t>
            </a:r>
            <a:r>
              <a:rPr lang="en-US" sz="1600" baseline="30000" dirty="0">
                <a:solidFill>
                  <a:schemeClr val="tx1"/>
                </a:solidFill>
              </a:rPr>
              <a:t>TH</a:t>
            </a:r>
            <a:r>
              <a:rPr lang="en-US" sz="1600" dirty="0">
                <a:solidFill>
                  <a:schemeClr val="tx1"/>
                </a:solidFill>
              </a:rPr>
              <a:t> NOVEMBER 2024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F9BF6F79-C4B6-AA7A-B672-4E61B9B1D5CF}"/>
              </a:ext>
            </a:extLst>
          </p:cNvPr>
          <p:cNvSpPr txBox="1">
            <a:spLocks/>
          </p:cNvSpPr>
          <p:nvPr/>
        </p:nvSpPr>
        <p:spPr bwMode="gray">
          <a:xfrm>
            <a:off x="467569" y="6383650"/>
            <a:ext cx="2741932" cy="42341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b="0" i="0" kern="1200" cap="all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chemeClr val="tx1"/>
                </a:solidFill>
              </a:rPr>
              <a:t>Simone </a:t>
            </a:r>
            <a:r>
              <a:rPr lang="en-US" sz="1600" dirty="0" err="1">
                <a:solidFill>
                  <a:schemeClr val="tx1"/>
                </a:solidFill>
              </a:rPr>
              <a:t>spaccarotella</a:t>
            </a:r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8135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2F448CB3-7B4F-45D7-B7C0-DF553DF61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C5305EA-7A88-413D-BE8A-47A02476F0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FCA94DB5-FE56-4A3D-BC48-31B5595197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0C93F51-83B2-F8E7-86B8-4696B198B1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FFFFFF"/>
                </a:solidFill>
              </a:rPr>
              <a:t>What I built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9ED434F-8767-46CC-B26B-5AF62FF01E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BC11B9A-B27B-6B36-80E4-566002B00E4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02033779"/>
              </p:ext>
            </p:extLst>
          </p:nvPr>
        </p:nvGraphicFramePr>
        <p:xfrm>
          <a:off x="1286934" y="2324100"/>
          <a:ext cx="9625383" cy="34226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3912720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5EFEFC9-1FAE-F4D6-C133-79F2A577F1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4091D54B-59AB-4A5E-8E9E-0421BD66D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547CE62E-FFFD-4A1F-BA78-C3B89C36FC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1" name="Freeform 5">
              <a:extLst>
                <a:ext uri="{FF2B5EF4-FFF2-40B4-BE49-F238E27FC236}">
                  <a16:creationId xmlns:a16="http://schemas.microsoft.com/office/drawing/2014/main" id="{AE51FD27-6B6A-4D21-BF22-245DA9BD0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B8144315-1C5A-4185-A952-25D98D303D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94D968-E634-89F4-647B-73CE8FCDE6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55" y="1241266"/>
            <a:ext cx="3161016" cy="315375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“More like this”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25A657F0-42F3-40D3-BC75-7DA1F5C6A2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23332" y="396837"/>
            <a:ext cx="7906665" cy="6058999"/>
            <a:chOff x="423332" y="396837"/>
            <a:chExt cx="7906665" cy="6058999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2E94FF68-7A60-47B7-AB98-1674FC7F2D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flipH="1">
              <a:off x="423332" y="402165"/>
              <a:ext cx="678513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7" name="Freeform 5">
              <a:extLst>
                <a:ext uri="{FF2B5EF4-FFF2-40B4-BE49-F238E27FC236}">
                  <a16:creationId xmlns:a16="http://schemas.microsoft.com/office/drawing/2014/main" id="{42B4F8D7-4E9C-45EF-9072-1AF32CEF71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400000" flipH="1">
              <a:off x="4616676" y="2801722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Freeform 5">
              <a:extLst>
                <a:ext uri="{FF2B5EF4-FFF2-40B4-BE49-F238E27FC236}">
                  <a16:creationId xmlns:a16="http://schemas.microsoft.com/office/drawing/2014/main" id="{3ECBDDDB-593C-40F0-8E80-AA75798EE4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677511" flipH="1">
              <a:off x="6459831" y="1826079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5" name="Content Placeholder 4" descr="A screenshot of a video game&#10;&#10;Description automatically generated">
            <a:extLst>
              <a:ext uri="{FF2B5EF4-FFF2-40B4-BE49-F238E27FC236}">
                <a16:creationId xmlns:a16="http://schemas.microsoft.com/office/drawing/2014/main" id="{6908B63E-3167-B74C-F170-C538F35FB2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1354" y="601882"/>
            <a:ext cx="4536958" cy="5706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2791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93E10248-AF0E-477D-B4D2-47C02CE4E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33010C2-2DA5-460F-A40C-5317F567A0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17CB0634-F963-4EC9-A6F6-8EA46BD1F1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73C0A186-7444-4460-9C37-532E7671E9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4EC3799-3F52-48CE-85CC-83AED368EB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 useBgFill="1">
          <p:nvSpPr>
            <p:cNvPr id="17" name="Rectangle 16">
              <a:extLst>
                <a:ext uri="{FF2B5EF4-FFF2-40B4-BE49-F238E27FC236}">
                  <a16:creationId xmlns:a16="http://schemas.microsoft.com/office/drawing/2014/main" id="{F3FC2939-BF10-4CBC-904B-74A17D4B9C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266B6D5D-11B6-40A6-9CEF-F0B0D104C5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Title 4">
            <a:extLst>
              <a:ext uri="{FF2B5EF4-FFF2-40B4-BE49-F238E27FC236}">
                <a16:creationId xmlns:a16="http://schemas.microsoft.com/office/drawing/2014/main" id="{82C95DF4-B422-4A6C-2BEB-85EC9F7553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8420" y="1370143"/>
            <a:ext cx="6391270" cy="415744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6600" dirty="0">
                <a:solidFill>
                  <a:schemeClr val="tx1"/>
                </a:solidFill>
              </a:rPr>
              <a:t>Why this project?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89E20C7-BB50-4317-93C7-90C8ED80B2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56687" y="1930986"/>
            <a:ext cx="0" cy="3200400"/>
          </a:xfrm>
          <a:prstGeom prst="line">
            <a:avLst/>
          </a:prstGeom>
          <a:ln w="15875" cap="sq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34725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A8EA39-6216-63F8-9FA7-A0B401469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Potentials</a:t>
            </a: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B41EAAB7-FCE2-13EB-B333-0B8367249CD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16004874"/>
              </p:ext>
            </p:extLst>
          </p:nvPr>
        </p:nvGraphicFramePr>
        <p:xfrm>
          <a:off x="5781675" y="1447800"/>
          <a:ext cx="5189538" cy="457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8773E3-AB4A-1718-9BB6-F765DE7FA8D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The what</a:t>
            </a:r>
          </a:p>
        </p:txBody>
      </p:sp>
    </p:spTree>
    <p:extLst>
      <p:ext uri="{BB962C8B-B14F-4D97-AF65-F5344CB8AC3E}">
        <p14:creationId xmlns:p14="http://schemas.microsoft.com/office/powerpoint/2010/main" val="30164350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6C57B6-206E-237B-73B1-8B95318D78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0F797A-F93D-FD61-7751-E05661E71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Contributions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3B530C-F8C9-398C-DC2B-4DDA8615024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The how</a:t>
            </a:r>
          </a:p>
        </p:txBody>
      </p:sp>
      <p:graphicFrame>
        <p:nvGraphicFramePr>
          <p:cNvPr id="7" name="Content Placeholder 4">
            <a:extLst>
              <a:ext uri="{FF2B5EF4-FFF2-40B4-BE49-F238E27FC236}">
                <a16:creationId xmlns:a16="http://schemas.microsoft.com/office/drawing/2014/main" id="{2484C458-8264-088E-D233-A7CE4D65D423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781146" y="1447800"/>
          <a:ext cx="5190066" cy="457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184979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7213E2CE-0482-766A-F433-2CE5600E6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Motivations</a:t>
            </a:r>
          </a:p>
        </p:txBody>
      </p:sp>
      <p:graphicFrame>
        <p:nvGraphicFramePr>
          <p:cNvPr id="15" name="Content Placeholder 11">
            <a:extLst>
              <a:ext uri="{FF2B5EF4-FFF2-40B4-BE49-F238E27FC236}">
                <a16:creationId xmlns:a16="http://schemas.microsoft.com/office/drawing/2014/main" id="{B9C32D5E-70B6-B773-EDF8-F01F84D64D9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08149973"/>
              </p:ext>
            </p:extLst>
          </p:nvPr>
        </p:nvGraphicFramePr>
        <p:xfrm>
          <a:off x="5781675" y="1447800"/>
          <a:ext cx="5189538" cy="457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26EEB078-6730-F474-8139-D1D4868D6D7F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The why</a:t>
            </a:r>
          </a:p>
        </p:txBody>
      </p:sp>
    </p:spTree>
    <p:extLst>
      <p:ext uri="{BB962C8B-B14F-4D97-AF65-F5344CB8AC3E}">
        <p14:creationId xmlns:p14="http://schemas.microsoft.com/office/powerpoint/2010/main" val="34341881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EA3412F-5B45-5297-3D13-18FD50410E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72">
            <a:extLst>
              <a:ext uri="{FF2B5EF4-FFF2-40B4-BE49-F238E27FC236}">
                <a16:creationId xmlns:a16="http://schemas.microsoft.com/office/drawing/2014/main" id="{2F448CB3-7B4F-45D7-B7C0-DF553DF61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5C5305EA-7A88-413D-BE8A-47A02476F0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75" name="Freeform 5">
              <a:extLst>
                <a:ext uri="{FF2B5EF4-FFF2-40B4-BE49-F238E27FC236}">
                  <a16:creationId xmlns:a16="http://schemas.microsoft.com/office/drawing/2014/main" id="{FCA94DB5-FE56-4A3D-BC48-31B5595197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51A6EC6-DDBE-5D86-029A-A3BCC33D6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FFFFFF"/>
                </a:solidFill>
              </a:rPr>
              <a:t>Issues with the current solution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F9ED434F-8767-46CC-B26B-5AF62FF01E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6AB6988-2791-6863-9C3B-DE7D9BAC59D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95060048"/>
              </p:ext>
            </p:extLst>
          </p:nvPr>
        </p:nvGraphicFramePr>
        <p:xfrm>
          <a:off x="1286934" y="2324100"/>
          <a:ext cx="9625383" cy="34226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2668434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1003A-6F52-69F0-15C6-83D3C73067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Techniques</a:t>
            </a:r>
          </a:p>
        </p:txBody>
      </p:sp>
      <p:pic>
        <p:nvPicPr>
          <p:cNvPr id="9" name="Content Placeholder 8" descr="A diagram of a code&#10;&#10;Description automatically generated">
            <a:extLst>
              <a:ext uri="{FF2B5EF4-FFF2-40B4-BE49-F238E27FC236}">
                <a16:creationId xmlns:a16="http://schemas.microsoft.com/office/drawing/2014/main" id="{3A2F0A5F-55B7-0C71-BF1B-16E7325C8D4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155700" y="2976934"/>
            <a:ext cx="4824413" cy="2669432"/>
          </a:xfrm>
        </p:spPr>
      </p:pic>
      <p:pic>
        <p:nvPicPr>
          <p:cNvPr id="11" name="Content Placeholder 10" descr="A diagram of food items&#10;&#10;Description automatically generated">
            <a:extLst>
              <a:ext uri="{FF2B5EF4-FFF2-40B4-BE49-F238E27FC236}">
                <a16:creationId xmlns:a16="http://schemas.microsoft.com/office/drawing/2014/main" id="{F65A4F6A-5022-1B75-B30D-580EAA6D0D5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294341" y="2603500"/>
            <a:ext cx="4653156" cy="3416300"/>
          </a:xfrm>
        </p:spPr>
      </p:pic>
    </p:spTree>
    <p:extLst>
      <p:ext uri="{BB962C8B-B14F-4D97-AF65-F5344CB8AC3E}">
        <p14:creationId xmlns:p14="http://schemas.microsoft.com/office/powerpoint/2010/main" val="29696245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EC030789-C525-4D1D-90A0-F48C14A76E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1BD0F81-508F-4C6D-9938-C58CC2138A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49081238-0806-4285-968F-ACFC0C0FB9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80CAB4C1-E9FF-4C37-92FA-28BED3B888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8E53DA-5097-BE31-F4CC-7FA4141243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55" y="1241266"/>
            <a:ext cx="3161016" cy="3153753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200" b="0" i="0" kern="1200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Business Objectives and Needs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06CAC3A-41F9-44D6-A9E6-680493E2B5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23332" y="396837"/>
            <a:ext cx="7906665" cy="6058999"/>
            <a:chOff x="423332" y="396837"/>
            <a:chExt cx="7906665" cy="6058999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6332D44-12FF-4DF8-A766-FACE715A7D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flipH="1">
              <a:off x="423332" y="402165"/>
              <a:ext cx="678513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2" name="Freeform 5">
              <a:extLst>
                <a:ext uri="{FF2B5EF4-FFF2-40B4-BE49-F238E27FC236}">
                  <a16:creationId xmlns:a16="http://schemas.microsoft.com/office/drawing/2014/main" id="{76B3E882-88A6-4CF8-A43C-05B0AA6946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400000" flipH="1">
              <a:off x="4616676" y="2801722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5">
              <a:extLst>
                <a:ext uri="{FF2B5EF4-FFF2-40B4-BE49-F238E27FC236}">
                  <a16:creationId xmlns:a16="http://schemas.microsoft.com/office/drawing/2014/main" id="{8306139E-0436-4D3B-81DE-5890AD9305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677511" flipH="1">
              <a:off x="6459831" y="1826079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5" name="Picture 4" descr="A hand holding a bag of money&#10;&#10;Description automatically generated">
            <a:extLst>
              <a:ext uri="{FF2B5EF4-FFF2-40B4-BE49-F238E27FC236}">
                <a16:creationId xmlns:a16="http://schemas.microsoft.com/office/drawing/2014/main" id="{FC238E70-7B66-5470-07DC-49C8525CD7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9763" y="1963388"/>
            <a:ext cx="3057864" cy="3057864"/>
          </a:xfrm>
          <a:prstGeom prst="rect">
            <a:avLst/>
          </a:prstGeom>
        </p:spPr>
      </p:pic>
      <p:pic>
        <p:nvPicPr>
          <p:cNvPr id="9" name="Picture 8" descr="Cartoon a hand holding a magnet to a phone&#10;&#10;Description automatically generated">
            <a:extLst>
              <a:ext uri="{FF2B5EF4-FFF2-40B4-BE49-F238E27FC236}">
                <a16:creationId xmlns:a16="http://schemas.microsoft.com/office/drawing/2014/main" id="{2552B5FF-A047-2B54-2827-6E065FE131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1353" y="1429694"/>
            <a:ext cx="3221590" cy="1699388"/>
          </a:xfrm>
          <a:prstGeom prst="rect">
            <a:avLst/>
          </a:prstGeom>
        </p:spPr>
      </p:pic>
      <p:pic>
        <p:nvPicPr>
          <p:cNvPr id="7" name="Picture 6" descr="A few different colored passports&#10;&#10;Description automatically generated">
            <a:extLst>
              <a:ext uri="{FF2B5EF4-FFF2-40B4-BE49-F238E27FC236}">
                <a16:creationId xmlns:a16="http://schemas.microsoft.com/office/drawing/2014/main" id="{B63E42FA-62ED-E32A-55A1-B79911D983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31353" y="3871665"/>
            <a:ext cx="3221590" cy="1667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390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785D0F-055E-06CE-114B-F86FBD97CB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6BABEC68-10EF-14F0-8C3A-5A188815D9D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Measure of Success</a:t>
            </a:r>
            <a:endParaRPr lang="en-US" dirty="0"/>
          </a:p>
        </p:txBody>
      </p:sp>
      <p:sp>
        <p:nvSpPr>
          <p:cNvPr id="11" name="Subtitle 10">
            <a:extLst>
              <a:ext uri="{FF2B5EF4-FFF2-40B4-BE49-F238E27FC236}">
                <a16:creationId xmlns:a16="http://schemas.microsoft.com/office/drawing/2014/main" id="{2491BF64-035D-FC60-70BC-41EFDE9ECDE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Key performance indicators and scope of the project</a:t>
            </a:r>
          </a:p>
        </p:txBody>
      </p:sp>
    </p:spTree>
    <p:extLst>
      <p:ext uri="{BB962C8B-B14F-4D97-AF65-F5344CB8AC3E}">
        <p14:creationId xmlns:p14="http://schemas.microsoft.com/office/powerpoint/2010/main" val="41731346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6FF5EF0-F733-FD26-5D81-B18DCF380C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D33F256-9465-AB91-F622-5E04501E63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A2574F-B6F9-511A-5320-8EB2975717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1110" y="1241266"/>
            <a:ext cx="4089633" cy="3153753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>
                <a:solidFill>
                  <a:schemeClr val="tx2"/>
                </a:solidFill>
              </a:rPr>
              <a:t>Beyond Metadata </a:t>
            </a:r>
            <a:r>
              <a:rPr lang="en-US" dirty="0">
                <a:solidFill>
                  <a:schemeClr val="bg1"/>
                </a:solidFill>
              </a:rPr>
              <a:t>for BBC </a:t>
            </a:r>
            <a:r>
              <a:rPr lang="en-US" dirty="0" err="1">
                <a:solidFill>
                  <a:schemeClr val="bg1"/>
                </a:solidFill>
              </a:rPr>
              <a:t>iPlayer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560874-3596-09E0-E08C-70CF92F315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1110" y="4591665"/>
            <a:ext cx="4089633" cy="162232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An </a:t>
            </a:r>
            <a:r>
              <a:rPr lang="en-US" dirty="0">
                <a:solidFill>
                  <a:schemeClr val="accent1"/>
                </a:solidFill>
              </a:rPr>
              <a:t>autoencoder</a:t>
            </a:r>
            <a:r>
              <a:rPr lang="en-US" dirty="0">
                <a:solidFill>
                  <a:schemeClr val="bg1"/>
                </a:solidFill>
              </a:rPr>
              <a:t>-DRIVEN APPROACH FOR </a:t>
            </a:r>
            <a:r>
              <a:rPr lang="en-US" dirty="0">
                <a:solidFill>
                  <a:schemeClr val="accent1"/>
                </a:solidFill>
              </a:rPr>
              <a:t>EMBEDDING </a:t>
            </a:r>
            <a:r>
              <a:rPr lang="en-US" dirty="0">
                <a:solidFill>
                  <a:schemeClr val="bg1"/>
                </a:solidFill>
              </a:rPr>
              <a:t>GENERATION IN CONTENT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SIMILARITY</a:t>
            </a:r>
            <a:r>
              <a:rPr lang="en-US" dirty="0">
                <a:solidFill>
                  <a:schemeClr val="accent1"/>
                </a:solidFill>
              </a:rPr>
              <a:t> RECOMMENDATIONs</a:t>
            </a:r>
          </a:p>
        </p:txBody>
      </p:sp>
      <p:pic>
        <p:nvPicPr>
          <p:cNvPr id="5" name="Picture 4" descr="A purple and white logo&#10;&#10;Description automatically generated">
            <a:extLst>
              <a:ext uri="{FF2B5EF4-FFF2-40B4-BE49-F238E27FC236}">
                <a16:creationId xmlns:a16="http://schemas.microsoft.com/office/drawing/2014/main" id="{4AE3FB0A-E6DA-88F8-C7A4-58A2B2AB12C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8565" r="1" b="18527"/>
          <a:stretch/>
        </p:blipFill>
        <p:spPr>
          <a:xfrm>
            <a:off x="5183116" y="461682"/>
            <a:ext cx="6585549" cy="2967319"/>
          </a:xfrm>
          <a:custGeom>
            <a:avLst/>
            <a:gdLst/>
            <a:ahLst/>
            <a:cxnLst/>
            <a:rect l="l" t="t" r="r" b="b"/>
            <a:pathLst>
              <a:path w="6585549" h="2967319">
                <a:moveTo>
                  <a:pt x="225406" y="0"/>
                </a:moveTo>
                <a:lnTo>
                  <a:pt x="6585549" y="0"/>
                </a:lnTo>
                <a:lnTo>
                  <a:pt x="6585549" y="2967319"/>
                </a:lnTo>
                <a:lnTo>
                  <a:pt x="941" y="2967319"/>
                </a:lnTo>
                <a:lnTo>
                  <a:pt x="941" y="2894918"/>
                </a:lnTo>
                <a:lnTo>
                  <a:pt x="0" y="2769001"/>
                </a:lnTo>
                <a:lnTo>
                  <a:pt x="941" y="2641874"/>
                </a:lnTo>
                <a:lnTo>
                  <a:pt x="2822" y="2512931"/>
                </a:lnTo>
                <a:lnTo>
                  <a:pt x="4547" y="2383988"/>
                </a:lnTo>
                <a:lnTo>
                  <a:pt x="8311" y="2253229"/>
                </a:lnTo>
                <a:lnTo>
                  <a:pt x="12232" y="2121259"/>
                </a:lnTo>
                <a:lnTo>
                  <a:pt x="16779" y="1989289"/>
                </a:lnTo>
                <a:lnTo>
                  <a:pt x="23209" y="1856108"/>
                </a:lnTo>
                <a:lnTo>
                  <a:pt x="30893" y="1721716"/>
                </a:lnTo>
                <a:lnTo>
                  <a:pt x="38264" y="1586720"/>
                </a:lnTo>
                <a:lnTo>
                  <a:pt x="47673" y="1451723"/>
                </a:lnTo>
                <a:lnTo>
                  <a:pt x="58964" y="1314910"/>
                </a:lnTo>
                <a:lnTo>
                  <a:pt x="70255" y="1179913"/>
                </a:lnTo>
                <a:lnTo>
                  <a:pt x="83271" y="1042495"/>
                </a:lnTo>
                <a:lnTo>
                  <a:pt x="97542" y="904471"/>
                </a:lnTo>
                <a:lnTo>
                  <a:pt x="112596" y="768263"/>
                </a:lnTo>
                <a:lnTo>
                  <a:pt x="130160" y="630240"/>
                </a:lnTo>
                <a:lnTo>
                  <a:pt x="148978" y="492821"/>
                </a:lnTo>
                <a:lnTo>
                  <a:pt x="167640" y="354798"/>
                </a:lnTo>
                <a:lnTo>
                  <a:pt x="189438" y="217380"/>
                </a:lnTo>
                <a:lnTo>
                  <a:pt x="211706" y="80567"/>
                </a:lnTo>
                <a:close/>
              </a:path>
            </a:pathLst>
          </a:custGeom>
        </p:spPr>
      </p:pic>
      <p:sp>
        <p:nvSpPr>
          <p:cNvPr id="18" name="Freeform 5">
            <a:extLst>
              <a:ext uri="{FF2B5EF4-FFF2-40B4-BE49-F238E27FC236}">
                <a16:creationId xmlns:a16="http://schemas.microsoft.com/office/drawing/2014/main" id="{4BBCD3BD-ACBC-6350-4F75-ABCABE34F2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5677511" flipH="1">
            <a:off x="3545327" y="1858896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pic>
        <p:nvPicPr>
          <p:cNvPr id="7" name="Picture 6" descr="A logo of a play button&#10;&#10;Description automatically generated">
            <a:extLst>
              <a:ext uri="{FF2B5EF4-FFF2-40B4-BE49-F238E27FC236}">
                <a16:creationId xmlns:a16="http://schemas.microsoft.com/office/drawing/2014/main" id="{58D7D451-5F71-E162-D8E9-FA23CDCFB24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3" b="18688"/>
          <a:stretch/>
        </p:blipFill>
        <p:spPr>
          <a:xfrm>
            <a:off x="5184056" y="3429000"/>
            <a:ext cx="6584608" cy="3011751"/>
          </a:xfrm>
          <a:custGeom>
            <a:avLst/>
            <a:gdLst/>
            <a:ahLst/>
            <a:cxnLst/>
            <a:rect l="l" t="t" r="r" b="b"/>
            <a:pathLst>
              <a:path w="6584608" h="3011751">
                <a:moveTo>
                  <a:pt x="0" y="0"/>
                </a:moveTo>
                <a:lnTo>
                  <a:pt x="6584608" y="0"/>
                </a:lnTo>
                <a:lnTo>
                  <a:pt x="6584608" y="3011751"/>
                </a:lnTo>
                <a:lnTo>
                  <a:pt x="225659" y="3011751"/>
                </a:lnTo>
                <a:lnTo>
                  <a:pt x="213588" y="2933486"/>
                </a:lnTo>
                <a:lnTo>
                  <a:pt x="202297" y="2857210"/>
                </a:lnTo>
                <a:lnTo>
                  <a:pt x="190379" y="2766405"/>
                </a:lnTo>
                <a:lnTo>
                  <a:pt x="176108" y="2658649"/>
                </a:lnTo>
                <a:lnTo>
                  <a:pt x="161054" y="2539392"/>
                </a:lnTo>
                <a:lnTo>
                  <a:pt x="145215" y="2405001"/>
                </a:lnTo>
                <a:lnTo>
                  <a:pt x="128435" y="2258502"/>
                </a:lnTo>
                <a:lnTo>
                  <a:pt x="111655" y="2099290"/>
                </a:lnTo>
                <a:lnTo>
                  <a:pt x="94562" y="1929788"/>
                </a:lnTo>
                <a:lnTo>
                  <a:pt x="78723" y="1746967"/>
                </a:lnTo>
                <a:lnTo>
                  <a:pt x="63512" y="1555671"/>
                </a:lnTo>
                <a:lnTo>
                  <a:pt x="49711" y="1353478"/>
                </a:lnTo>
                <a:lnTo>
                  <a:pt x="36539" y="1142810"/>
                </a:lnTo>
                <a:lnTo>
                  <a:pt x="24150" y="923062"/>
                </a:lnTo>
                <a:lnTo>
                  <a:pt x="19759" y="810464"/>
                </a:lnTo>
                <a:lnTo>
                  <a:pt x="14897" y="695444"/>
                </a:lnTo>
                <a:lnTo>
                  <a:pt x="10350" y="578608"/>
                </a:lnTo>
                <a:lnTo>
                  <a:pt x="7370" y="461167"/>
                </a:lnTo>
                <a:lnTo>
                  <a:pt x="4704" y="341304"/>
                </a:lnTo>
                <a:lnTo>
                  <a:pt x="1881" y="220231"/>
                </a:lnTo>
                <a:lnTo>
                  <a:pt x="0" y="9673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7278319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AB0E8B-7722-349F-1FB6-DA5331626D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7FA745E9-7429-517F-5DFF-A3EB334F2F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Key Performance Indicators</a:t>
            </a:r>
            <a:endParaRPr lang="en-US" dirty="0"/>
          </a:p>
        </p:txBody>
      </p:sp>
      <p:graphicFrame>
        <p:nvGraphicFramePr>
          <p:cNvPr id="14" name="Content Placeholder 3">
            <a:extLst>
              <a:ext uri="{FF2B5EF4-FFF2-40B4-BE49-F238E27FC236}">
                <a16:creationId xmlns:a16="http://schemas.microsoft.com/office/drawing/2014/main" id="{7D09F76F-1773-2FE2-5BD4-DF3F4F9E62C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47663047"/>
              </p:ext>
            </p:extLst>
          </p:nvPr>
        </p:nvGraphicFramePr>
        <p:xfrm>
          <a:off x="5781146" y="1447800"/>
          <a:ext cx="5190066" cy="457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A027205-EAE1-63E6-4AA6-0E26401899E8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8330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F218032-8B13-81A5-FBC4-5820E1BC82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4280E7BC-F847-FAFE-8519-48DE06AC43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F3CBD33-5513-BB70-F7A9-9EF6991E64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92F87011-4423-C0B5-8169-B56DC70DA7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2452FF36-8F7A-B027-C456-A121DB2FC5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6268A5-05A5-370C-FCA8-694EEB7EA5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55" y="1241266"/>
            <a:ext cx="3161016" cy="3153753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200" b="0" i="0" kern="1200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Business Objectives and Needs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5083D1C-49DE-E597-EBB4-67C4E71CDE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23332" y="396837"/>
            <a:ext cx="7906665" cy="6058999"/>
            <a:chOff x="423332" y="396837"/>
            <a:chExt cx="7906665" cy="6058999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62005F2-79FD-7F1D-E42C-E2B246E0C3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flipH="1">
              <a:off x="423332" y="402165"/>
              <a:ext cx="678513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2" name="Freeform 5">
              <a:extLst>
                <a:ext uri="{FF2B5EF4-FFF2-40B4-BE49-F238E27FC236}">
                  <a16:creationId xmlns:a16="http://schemas.microsoft.com/office/drawing/2014/main" id="{CCCEE1B2-4AEC-FF13-9F4C-BA72374A5B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400000" flipH="1">
              <a:off x="4616676" y="2801722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5">
              <a:extLst>
                <a:ext uri="{FF2B5EF4-FFF2-40B4-BE49-F238E27FC236}">
                  <a16:creationId xmlns:a16="http://schemas.microsoft.com/office/drawing/2014/main" id="{9F7AD9F8-DA09-A351-FDDE-FD96248FF3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677511" flipH="1">
              <a:off x="6459831" y="1826079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5" name="Picture 4" descr="A hand holding a bag of money&#10;&#10;Description automatically generated">
            <a:extLst>
              <a:ext uri="{FF2B5EF4-FFF2-40B4-BE49-F238E27FC236}">
                <a16:creationId xmlns:a16="http://schemas.microsoft.com/office/drawing/2014/main" id="{C55DFFD6-A69C-DE52-DC37-518FE64508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9763" y="1963388"/>
            <a:ext cx="3057864" cy="3057864"/>
          </a:xfrm>
          <a:prstGeom prst="rect">
            <a:avLst/>
          </a:prstGeom>
        </p:spPr>
      </p:pic>
      <p:pic>
        <p:nvPicPr>
          <p:cNvPr id="9" name="Picture 8" descr="Cartoon a hand holding a magnet to a phone&#10;&#10;Description automatically generated">
            <a:extLst>
              <a:ext uri="{FF2B5EF4-FFF2-40B4-BE49-F238E27FC236}">
                <a16:creationId xmlns:a16="http://schemas.microsoft.com/office/drawing/2014/main" id="{6E084D76-D5E7-9807-8639-00C5351EB7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1353" y="1429694"/>
            <a:ext cx="3221590" cy="1699388"/>
          </a:xfrm>
          <a:prstGeom prst="rect">
            <a:avLst/>
          </a:prstGeom>
        </p:spPr>
      </p:pic>
      <p:pic>
        <p:nvPicPr>
          <p:cNvPr id="7" name="Picture 6" descr="A few different colored passports&#10;&#10;Description automatically generated">
            <a:extLst>
              <a:ext uri="{FF2B5EF4-FFF2-40B4-BE49-F238E27FC236}">
                <a16:creationId xmlns:a16="http://schemas.microsoft.com/office/drawing/2014/main" id="{24D057D6-A2D2-DCE3-32D5-3198B94FAB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31353" y="3871665"/>
            <a:ext cx="3221590" cy="1667173"/>
          </a:xfrm>
          <a:prstGeom prst="rect">
            <a:avLst/>
          </a:prstGeom>
        </p:spPr>
      </p:pic>
      <p:pic>
        <p:nvPicPr>
          <p:cNvPr id="13" name="Picture 12" descr="A green check mark in a circle&#10;&#10;Description automatically generated">
            <a:extLst>
              <a:ext uri="{FF2B5EF4-FFF2-40B4-BE49-F238E27FC236}">
                <a16:creationId xmlns:a16="http://schemas.microsoft.com/office/drawing/2014/main" id="{C7DE8705-10D1-70A1-C2FB-0A1560A4DE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70334" y="3232197"/>
            <a:ext cx="3577389" cy="3007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61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Group 77">
            <a:extLst>
              <a:ext uri="{FF2B5EF4-FFF2-40B4-BE49-F238E27FC236}">
                <a16:creationId xmlns:a16="http://schemas.microsoft.com/office/drawing/2014/main" id="{4091D54B-59AB-4A5E-8E9E-0421BD66D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547CE62E-FFFD-4A1F-BA78-C3B89C36FC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80" name="Freeform 5">
              <a:extLst>
                <a:ext uri="{FF2B5EF4-FFF2-40B4-BE49-F238E27FC236}">
                  <a16:creationId xmlns:a16="http://schemas.microsoft.com/office/drawing/2014/main" id="{AE51FD27-6B6A-4D21-BF22-245DA9BD0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2" name="Rectangle 81">
            <a:extLst>
              <a:ext uri="{FF2B5EF4-FFF2-40B4-BE49-F238E27FC236}">
                <a16:creationId xmlns:a16="http://schemas.microsoft.com/office/drawing/2014/main" id="{B8144315-1C5A-4185-A952-25D98D303D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ACD7A5-DB6F-D043-FB68-A259E3806E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55" y="1241266"/>
            <a:ext cx="3161016" cy="315375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6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Cost Reduction</a:t>
            </a: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25A657F0-42F3-40D3-BC75-7DA1F5C6A2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23332" y="396837"/>
            <a:ext cx="7906665" cy="6058999"/>
            <a:chOff x="423332" y="396837"/>
            <a:chExt cx="7906665" cy="6058999"/>
          </a:xfrm>
        </p:grpSpPr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2E94FF68-7A60-47B7-AB98-1674FC7F2D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flipH="1">
              <a:off x="423332" y="402165"/>
              <a:ext cx="678513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86" name="Freeform 5">
              <a:extLst>
                <a:ext uri="{FF2B5EF4-FFF2-40B4-BE49-F238E27FC236}">
                  <a16:creationId xmlns:a16="http://schemas.microsoft.com/office/drawing/2014/main" id="{42B4F8D7-4E9C-45EF-9072-1AF32CEF71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400000" flipH="1">
              <a:off x="4616676" y="2801722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7" name="Freeform 5">
              <a:extLst>
                <a:ext uri="{FF2B5EF4-FFF2-40B4-BE49-F238E27FC236}">
                  <a16:creationId xmlns:a16="http://schemas.microsoft.com/office/drawing/2014/main" id="{3ECBDDDB-593C-40F0-8E80-AA75798EE4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677511" flipH="1">
              <a:off x="6459831" y="1826079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7" name="Content Placeholder 6" descr="A hand holding a bag of money&#10;&#10;Description automatically generated">
            <a:extLst>
              <a:ext uri="{FF2B5EF4-FFF2-40B4-BE49-F238E27FC236}">
                <a16:creationId xmlns:a16="http://schemas.microsoft.com/office/drawing/2014/main" id="{38C5F90B-2B60-98F4-AA8B-055F4CA4BA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 l="9413" r="9103" b="4"/>
          <a:stretch/>
        </p:blipFill>
        <p:spPr>
          <a:xfrm>
            <a:off x="2445429" y="1114621"/>
            <a:ext cx="3771848" cy="4628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8257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C9324F-C8B8-2FE0-DF99-A9175A1DE0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3507353-D5E8-0E45-A524-DE0C72FB98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Potential cost reduction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4D730DA0-2A01-9BE4-DBD3-20AC69946B5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Linked to the Passport integration and adoption of the solution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4ACEC48-5F61-D6EE-D19A-58F9FA222DF6}"/>
              </a:ext>
            </a:extLst>
          </p:cNvPr>
          <p:cNvSpPr/>
          <p:nvPr/>
        </p:nvSpPr>
        <p:spPr>
          <a:xfrm>
            <a:off x="6254905" y="2537638"/>
            <a:ext cx="2185711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sz="8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F3228B4-231D-1C9B-14B3-D6F0CA7A2E5F}"/>
              </a:ext>
            </a:extLst>
          </p:cNvPr>
          <p:cNvSpPr/>
          <p:nvPr/>
        </p:nvSpPr>
        <p:spPr>
          <a:xfrm>
            <a:off x="7683597" y="3506263"/>
            <a:ext cx="2185711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sz="8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</a:t>
            </a:r>
            <a:endParaRPr lang="en-GB" sz="8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293DFE7-0886-457F-0A29-78BC71A486B4}"/>
              </a:ext>
            </a:extLst>
          </p:cNvPr>
          <p:cNvSpPr/>
          <p:nvPr/>
        </p:nvSpPr>
        <p:spPr>
          <a:xfrm>
            <a:off x="6980061" y="2972863"/>
            <a:ext cx="2185711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sz="8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/</a:t>
            </a:r>
            <a:endParaRPr lang="en-GB" sz="8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5308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CC81FAA-1586-0750-8D43-F753003B16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roup 105">
            <a:extLst>
              <a:ext uri="{FF2B5EF4-FFF2-40B4-BE49-F238E27FC236}">
                <a16:creationId xmlns:a16="http://schemas.microsoft.com/office/drawing/2014/main" id="{4091D54B-59AB-4A5E-8E9E-0421BD66D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547CE62E-FFFD-4A1F-BA78-C3B89C36FC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08" name="Freeform 5">
              <a:extLst>
                <a:ext uri="{FF2B5EF4-FFF2-40B4-BE49-F238E27FC236}">
                  <a16:creationId xmlns:a16="http://schemas.microsoft.com/office/drawing/2014/main" id="{AE51FD27-6B6A-4D21-BF22-245DA9BD0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10" name="Rectangle 109">
            <a:extLst>
              <a:ext uri="{FF2B5EF4-FFF2-40B4-BE49-F238E27FC236}">
                <a16:creationId xmlns:a16="http://schemas.microsoft.com/office/drawing/2014/main" id="{B8144315-1C5A-4185-A952-25D98D303D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599292-EC82-F8F7-0898-5EC03F22DA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55" y="1241266"/>
            <a:ext cx="3161016" cy="315375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4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User Engagement</a:t>
            </a:r>
          </a:p>
        </p:txBody>
      </p: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25A657F0-42F3-40D3-BC75-7DA1F5C6A2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23332" y="396837"/>
            <a:ext cx="7906665" cy="6058999"/>
            <a:chOff x="423332" y="396837"/>
            <a:chExt cx="7906665" cy="6058999"/>
          </a:xfrm>
        </p:grpSpPr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2E94FF68-7A60-47B7-AB98-1674FC7F2D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flipH="1">
              <a:off x="423332" y="402165"/>
              <a:ext cx="678513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14" name="Freeform 5">
              <a:extLst>
                <a:ext uri="{FF2B5EF4-FFF2-40B4-BE49-F238E27FC236}">
                  <a16:creationId xmlns:a16="http://schemas.microsoft.com/office/drawing/2014/main" id="{42B4F8D7-4E9C-45EF-9072-1AF32CEF71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400000" flipH="1">
              <a:off x="4616676" y="2801722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5" name="Freeform 5">
              <a:extLst>
                <a:ext uri="{FF2B5EF4-FFF2-40B4-BE49-F238E27FC236}">
                  <a16:creationId xmlns:a16="http://schemas.microsoft.com/office/drawing/2014/main" id="{3ECBDDDB-593C-40F0-8E80-AA75798EE4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677511" flipH="1">
              <a:off x="6459831" y="1826079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6" name="Content Placeholder 5" descr="Cartoon a hand holding a magnet to a phone&#10;&#10;Description automatically generated">
            <a:extLst>
              <a:ext uri="{FF2B5EF4-FFF2-40B4-BE49-F238E27FC236}">
                <a16:creationId xmlns:a16="http://schemas.microsoft.com/office/drawing/2014/main" id="{85A203B8-F0D6-E28B-D07B-F2C959A9BA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09763" y="1729611"/>
            <a:ext cx="6443180" cy="3398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0953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527FFF5-34E3-102D-A592-6C255123BB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roup 105">
            <a:extLst>
              <a:ext uri="{FF2B5EF4-FFF2-40B4-BE49-F238E27FC236}">
                <a16:creationId xmlns:a16="http://schemas.microsoft.com/office/drawing/2014/main" id="{368327EC-937B-92EF-8462-8C32366DB3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96D7B4EC-79B7-0246-EBB7-B03919D2B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08" name="Freeform 5">
              <a:extLst>
                <a:ext uri="{FF2B5EF4-FFF2-40B4-BE49-F238E27FC236}">
                  <a16:creationId xmlns:a16="http://schemas.microsoft.com/office/drawing/2014/main" id="{11CF36FD-89E8-553E-C87C-167B3F5E28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10" name="Rectangle 109">
            <a:extLst>
              <a:ext uri="{FF2B5EF4-FFF2-40B4-BE49-F238E27FC236}">
                <a16:creationId xmlns:a16="http://schemas.microsoft.com/office/drawing/2014/main" id="{3E6ACDD7-43E9-DD78-F530-8408252AD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C430E2-4B2A-9007-CB41-724C2F8E5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55" y="1241266"/>
            <a:ext cx="3161016" cy="315375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4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User Engagement</a:t>
            </a:r>
            <a:endParaRPr lang="en-US" sz="3400" b="0" i="0" kern="1200" dirty="0">
              <a:solidFill>
                <a:srgbClr val="EBEBEB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092155BD-14D6-C8B7-9E5D-9C2B73AA6F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23332" y="396837"/>
            <a:ext cx="7906665" cy="6058999"/>
            <a:chOff x="423332" y="396837"/>
            <a:chExt cx="7906665" cy="6058999"/>
          </a:xfrm>
        </p:grpSpPr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A196D03F-179E-21FE-4A2E-722ACF6E76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flipH="1">
              <a:off x="423332" y="402165"/>
              <a:ext cx="678513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14" name="Freeform 5">
              <a:extLst>
                <a:ext uri="{FF2B5EF4-FFF2-40B4-BE49-F238E27FC236}">
                  <a16:creationId xmlns:a16="http://schemas.microsoft.com/office/drawing/2014/main" id="{F1619A67-BE30-AC3B-6F95-734C1E622C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400000" flipH="1">
              <a:off x="4616676" y="2801722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5" name="Freeform 5">
              <a:extLst>
                <a:ext uri="{FF2B5EF4-FFF2-40B4-BE49-F238E27FC236}">
                  <a16:creationId xmlns:a16="http://schemas.microsoft.com/office/drawing/2014/main" id="{113BF850-043E-976D-4B42-EBCF5FF3C6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677511" flipH="1">
              <a:off x="6459831" y="1826079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7" name="Picture 6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1FD62922-4DEB-A084-7BAA-D5E63069E9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936" y="1774982"/>
            <a:ext cx="7772400" cy="1043160"/>
          </a:xfrm>
          <a:prstGeom prst="rect">
            <a:avLst/>
          </a:prstGeom>
        </p:spPr>
      </p:pic>
      <p:pic>
        <p:nvPicPr>
          <p:cNvPr id="9" name="Picture 8" descr="A close-up of a white background&#10;&#10;Description automatically generated">
            <a:extLst>
              <a:ext uri="{FF2B5EF4-FFF2-40B4-BE49-F238E27FC236}">
                <a16:creationId xmlns:a16="http://schemas.microsoft.com/office/drawing/2014/main" id="{68AFE2A9-4015-8CA7-E78C-B060C41863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936" y="3718751"/>
            <a:ext cx="7772400" cy="1043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2832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DD8F77-6DCD-9048-0723-833816504B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05778F6-0287-BA3B-496F-A5B89D4AA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Diversity</a:t>
            </a:r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B132FF12-67BF-6C8A-68FD-88CF9E7169B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sz="1400" b="0" i="0" kern="1200" cap="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rPr>
              <a:t>A Measure of variety within similarity recommendations</a:t>
            </a:r>
          </a:p>
        </p:txBody>
      </p:sp>
      <p:pic>
        <p:nvPicPr>
          <p:cNvPr id="3" name="Picture 2" descr="A group of people holding a banner&#10;&#10;Description automatically generated">
            <a:extLst>
              <a:ext uri="{FF2B5EF4-FFF2-40B4-BE49-F238E27FC236}">
                <a16:creationId xmlns:a16="http://schemas.microsoft.com/office/drawing/2014/main" id="{47A26DEE-907C-0B01-8789-09B136EC88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4557" y="1758586"/>
            <a:ext cx="6218664" cy="4266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623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F7AC8F-E1F2-7C5D-1C7E-09B534075B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5BEDCC8-2271-9264-89F3-0560C93F9A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Diversity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A29ED55C-49E0-7E53-20CA-F1E6E25059D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sz="1400" b="0" i="0" kern="1200" cap="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rPr>
              <a:t>A Measure of variety within similarity recommendations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16849E86-0470-83ED-B818-753F8488534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97752723"/>
              </p:ext>
            </p:extLst>
          </p:nvPr>
        </p:nvGraphicFramePr>
        <p:xfrm>
          <a:off x="4179889" y="833121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8" name="Group 7">
            <a:extLst>
              <a:ext uri="{FF2B5EF4-FFF2-40B4-BE49-F238E27FC236}">
                <a16:creationId xmlns:a16="http://schemas.microsoft.com/office/drawing/2014/main" id="{2AA9C0C3-8459-03FE-05DA-00B7A62DD12B}"/>
              </a:ext>
            </a:extLst>
          </p:cNvPr>
          <p:cNvGrpSpPr/>
          <p:nvPr/>
        </p:nvGrpSpPr>
        <p:grpSpPr>
          <a:xfrm>
            <a:off x="6106755" y="1492110"/>
            <a:ext cx="1343223" cy="1343223"/>
            <a:chOff x="1357124" y="2037721"/>
            <a:chExt cx="1343223" cy="1343223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00F9856-5E87-E8DE-5E75-2C9EE792EB75}"/>
                </a:ext>
              </a:extLst>
            </p:cNvPr>
            <p:cNvSpPr/>
            <p:nvPr/>
          </p:nvSpPr>
          <p:spPr>
            <a:xfrm>
              <a:off x="1357124" y="2037721"/>
              <a:ext cx="1343223" cy="1343223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1" name="Oval 4">
              <a:extLst>
                <a:ext uri="{FF2B5EF4-FFF2-40B4-BE49-F238E27FC236}">
                  <a16:creationId xmlns:a16="http://schemas.microsoft.com/office/drawing/2014/main" id="{C8EA9A5E-BEB5-BE75-A0F0-C9BAFD57CDDB}"/>
                </a:ext>
              </a:extLst>
            </p:cNvPr>
            <p:cNvSpPr txBox="1"/>
            <p:nvPr/>
          </p:nvSpPr>
          <p:spPr>
            <a:xfrm>
              <a:off x="1553834" y="2234431"/>
              <a:ext cx="949803" cy="94980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5240" tIns="15240" rIns="15240" bIns="15240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200" kern="1200" dirty="0"/>
                <a:t>Editoria</a:t>
              </a:r>
              <a:r>
                <a:rPr lang="en-GB" sz="1200" dirty="0"/>
                <a:t>l Tone</a:t>
              </a:r>
              <a:endParaRPr lang="en-GB" sz="1200" kern="1200" dirty="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7FA36AF-F5B4-84EE-AAF6-1BF961D4A53B}"/>
              </a:ext>
            </a:extLst>
          </p:cNvPr>
          <p:cNvGrpSpPr/>
          <p:nvPr/>
        </p:nvGrpSpPr>
        <p:grpSpPr>
          <a:xfrm>
            <a:off x="8990401" y="1423888"/>
            <a:ext cx="1343223" cy="1343223"/>
            <a:chOff x="1357124" y="2037721"/>
            <a:chExt cx="1343223" cy="1343223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62F3515-9233-E073-31D2-D3AE5CA09474}"/>
                </a:ext>
              </a:extLst>
            </p:cNvPr>
            <p:cNvSpPr/>
            <p:nvPr/>
          </p:nvSpPr>
          <p:spPr>
            <a:xfrm>
              <a:off x="1357124" y="2037721"/>
              <a:ext cx="1343223" cy="1343223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4" name="Oval 4">
              <a:extLst>
                <a:ext uri="{FF2B5EF4-FFF2-40B4-BE49-F238E27FC236}">
                  <a16:creationId xmlns:a16="http://schemas.microsoft.com/office/drawing/2014/main" id="{528EE3EF-735A-F10E-EB89-4A9DA3455022}"/>
                </a:ext>
              </a:extLst>
            </p:cNvPr>
            <p:cNvSpPr txBox="1"/>
            <p:nvPr/>
          </p:nvSpPr>
          <p:spPr>
            <a:xfrm>
              <a:off x="1553834" y="2234431"/>
              <a:ext cx="949803" cy="94980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5240" tIns="15240" rIns="15240" bIns="15240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200" dirty="0"/>
                <a:t>Narrative Theme</a:t>
              </a:r>
              <a:endParaRPr lang="en-GB" sz="1200" kern="1200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6E4BEE2-0D20-E835-D996-04480D6B6449}"/>
              </a:ext>
            </a:extLst>
          </p:cNvPr>
          <p:cNvGrpSpPr/>
          <p:nvPr/>
        </p:nvGrpSpPr>
        <p:grpSpPr>
          <a:xfrm>
            <a:off x="6106755" y="4266985"/>
            <a:ext cx="1343223" cy="1343223"/>
            <a:chOff x="1357124" y="2037721"/>
            <a:chExt cx="1343223" cy="1343223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FA04D13B-0929-2971-7372-398D6000C9AA}"/>
                </a:ext>
              </a:extLst>
            </p:cNvPr>
            <p:cNvSpPr/>
            <p:nvPr/>
          </p:nvSpPr>
          <p:spPr>
            <a:xfrm>
              <a:off x="1357124" y="2037721"/>
              <a:ext cx="1343223" cy="1343223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8" name="Oval 4">
              <a:extLst>
                <a:ext uri="{FF2B5EF4-FFF2-40B4-BE49-F238E27FC236}">
                  <a16:creationId xmlns:a16="http://schemas.microsoft.com/office/drawing/2014/main" id="{9B9A1CF4-EC18-0E17-B7C7-2228F3D1B368}"/>
                </a:ext>
              </a:extLst>
            </p:cNvPr>
            <p:cNvSpPr txBox="1"/>
            <p:nvPr/>
          </p:nvSpPr>
          <p:spPr>
            <a:xfrm>
              <a:off x="1553834" y="2234431"/>
              <a:ext cx="949803" cy="94980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5240" tIns="15240" rIns="15240" bIns="15240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200" dirty="0"/>
                <a:t>Relevant To</a:t>
              </a:r>
              <a:endParaRPr lang="en-GB" sz="1200" kern="1200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797FAAC-C7A2-4193-1EF4-923AA0DEB250}"/>
              </a:ext>
            </a:extLst>
          </p:cNvPr>
          <p:cNvGrpSpPr/>
          <p:nvPr/>
        </p:nvGrpSpPr>
        <p:grpSpPr>
          <a:xfrm>
            <a:off x="8990400" y="4266986"/>
            <a:ext cx="1343223" cy="1343223"/>
            <a:chOff x="1357124" y="2037721"/>
            <a:chExt cx="1343223" cy="1343223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293B1E58-C26D-79B5-4B91-5C802266E3D5}"/>
                </a:ext>
              </a:extLst>
            </p:cNvPr>
            <p:cNvSpPr/>
            <p:nvPr/>
          </p:nvSpPr>
          <p:spPr>
            <a:xfrm>
              <a:off x="1357124" y="2037721"/>
              <a:ext cx="1343223" cy="1343223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1" name="Oval 4">
              <a:extLst>
                <a:ext uri="{FF2B5EF4-FFF2-40B4-BE49-F238E27FC236}">
                  <a16:creationId xmlns:a16="http://schemas.microsoft.com/office/drawing/2014/main" id="{98C78FC3-6CD2-0638-8343-3E41A6CC7254}"/>
                </a:ext>
              </a:extLst>
            </p:cNvPr>
            <p:cNvSpPr txBox="1"/>
            <p:nvPr/>
          </p:nvSpPr>
          <p:spPr>
            <a:xfrm>
              <a:off x="1553834" y="2234431"/>
              <a:ext cx="949803" cy="94980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5240" tIns="15240" rIns="15240" bIns="15240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200" kern="1200" dirty="0"/>
                <a:t>About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526021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06F515-B4A8-B1E3-17B3-5E9784FE2B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3304BCC-3F86-2303-EBDB-2E96E72410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Diversity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3B63D432-8FD0-3A30-0708-2C09F3DE836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sz="1400" b="0" i="0" kern="1200" cap="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rPr>
              <a:t>A Measure of variety within similarity recommendations</a:t>
            </a:r>
          </a:p>
        </p:txBody>
      </p:sp>
      <p:pic>
        <p:nvPicPr>
          <p:cNvPr id="9" name="Picture 8" descr="A cartoon of a child typing on a keyboard&#10;&#10;Description automatically generated">
            <a:extLst>
              <a:ext uri="{FF2B5EF4-FFF2-40B4-BE49-F238E27FC236}">
                <a16:creationId xmlns:a16="http://schemas.microsoft.com/office/drawing/2014/main" id="{58615F46-7456-ED8A-3996-713B647410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295400"/>
            <a:ext cx="4189453" cy="440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1724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ADC5AB-F3A9-B8C7-77D8-0F0EAA0068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DE9B307B-F36F-FB0D-F37E-D8B90551B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Out of Scope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20E59C3-4220-ECD7-EC14-FAA43C94DAB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 descr="Flask with solid fill">
            <a:extLst>
              <a:ext uri="{FF2B5EF4-FFF2-40B4-BE49-F238E27FC236}">
                <a16:creationId xmlns:a16="http://schemas.microsoft.com/office/drawing/2014/main" id="{C625B1A9-6F52-C154-AE02-AD48F9867E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96000" y="2895600"/>
            <a:ext cx="914400" cy="9144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EAD770E-B56E-BC0A-897E-D6C550D0BBCD}"/>
              </a:ext>
            </a:extLst>
          </p:cNvPr>
          <p:cNvSpPr txBox="1"/>
          <p:nvPr/>
        </p:nvSpPr>
        <p:spPr>
          <a:xfrm>
            <a:off x="7010400" y="3244334"/>
            <a:ext cx="2961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A/B test experimentation</a:t>
            </a:r>
          </a:p>
        </p:txBody>
      </p:sp>
    </p:spTree>
    <p:extLst>
      <p:ext uri="{BB962C8B-B14F-4D97-AF65-F5344CB8AC3E}">
        <p14:creationId xmlns:p14="http://schemas.microsoft.com/office/powerpoint/2010/main" val="33072612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7CF389-530B-2B16-BAC1-35EE96AA20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91C3B406-F2A7-D895-7524-56FB598124E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Introduction</a:t>
            </a:r>
            <a:endParaRPr lang="en-US" dirty="0"/>
          </a:p>
        </p:txBody>
      </p:sp>
      <p:sp>
        <p:nvSpPr>
          <p:cNvPr id="11" name="Subtitle 10">
            <a:extLst>
              <a:ext uri="{FF2B5EF4-FFF2-40B4-BE49-F238E27FC236}">
                <a16:creationId xmlns:a16="http://schemas.microsoft.com/office/drawing/2014/main" id="{2C0673AB-EF6C-FCD8-0F84-C9A50790E5A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Who I am and what my technical background is</a:t>
            </a:r>
          </a:p>
        </p:txBody>
      </p:sp>
    </p:spTree>
    <p:extLst>
      <p:ext uri="{BB962C8B-B14F-4D97-AF65-F5344CB8AC3E}">
        <p14:creationId xmlns:p14="http://schemas.microsoft.com/office/powerpoint/2010/main" val="33825202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A56515-D243-956F-2562-9017EDD971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028038E3-E1C4-E510-7163-DC53D641F9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 Scope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039AABE-1808-CA1C-59B2-77896F631FB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12" name="Content Placeholder 2">
            <a:extLst>
              <a:ext uri="{FF2B5EF4-FFF2-40B4-BE49-F238E27FC236}">
                <a16:creationId xmlns:a16="http://schemas.microsoft.com/office/drawing/2014/main" id="{D287DD9C-E843-8DCB-68E8-1A7879911EE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08578317"/>
              </p:ext>
            </p:extLst>
          </p:nvPr>
        </p:nvGraphicFramePr>
        <p:xfrm>
          <a:off x="5781146" y="1447800"/>
          <a:ext cx="5190066" cy="457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46138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8AC716-DC11-C484-3847-3067D3B1CE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75131166-B1EA-F82A-2F3D-00CA7E0DA4C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The Main Intuition</a:t>
            </a:r>
            <a:endParaRPr lang="en-US" dirty="0"/>
          </a:p>
        </p:txBody>
      </p:sp>
      <p:sp>
        <p:nvSpPr>
          <p:cNvPr id="11" name="Subtitle 10">
            <a:extLst>
              <a:ext uri="{FF2B5EF4-FFF2-40B4-BE49-F238E27FC236}">
                <a16:creationId xmlns:a16="http://schemas.microsoft.com/office/drawing/2014/main" id="{28EAA3B9-5A15-3E9E-24CC-DD214CB7942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The idea behind the project</a:t>
            </a:r>
          </a:p>
        </p:txBody>
      </p:sp>
    </p:spTree>
    <p:extLst>
      <p:ext uri="{BB962C8B-B14F-4D97-AF65-F5344CB8AC3E}">
        <p14:creationId xmlns:p14="http://schemas.microsoft.com/office/powerpoint/2010/main" val="36002057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8CCFB11F-75A2-11CD-06AC-A54F71C9C8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Main Intuition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6731C21-C56A-9B61-9431-E087A17AD0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Similarity</a:t>
            </a:r>
          </a:p>
        </p:txBody>
      </p:sp>
      <p:pic>
        <p:nvPicPr>
          <p:cNvPr id="18" name="Content Placeholder 17" descr="A close-up of a mop&#10;&#10;Description automatically generated">
            <a:extLst>
              <a:ext uri="{FF2B5EF4-FFF2-40B4-BE49-F238E27FC236}">
                <a16:creationId xmlns:a16="http://schemas.microsoft.com/office/drawing/2014/main" id="{F69E64C7-5EC5-47D1-F09D-4B8C6112A37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458674" y="3179763"/>
            <a:ext cx="4218465" cy="2840037"/>
          </a:xfrm>
        </p:spPr>
      </p:pic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E6728754-46DC-EEF1-502C-594BD43B47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Distance in space</a:t>
            </a:r>
          </a:p>
        </p:txBody>
      </p:sp>
      <p:pic>
        <p:nvPicPr>
          <p:cNvPr id="16" name="Content Placeholder 15" descr="A diagram of a line with lines and dots&#10;&#10;Description automatically generated with medium confidence">
            <a:extLst>
              <a:ext uri="{FF2B5EF4-FFF2-40B4-BE49-F238E27FC236}">
                <a16:creationId xmlns:a16="http://schemas.microsoft.com/office/drawing/2014/main" id="{E88AA80D-C8CD-86DF-432B-898C98A1B2BB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997070" y="3179763"/>
            <a:ext cx="3247697" cy="2840037"/>
          </a:xfrm>
        </p:spPr>
      </p:pic>
    </p:spTree>
    <p:extLst>
      <p:ext uri="{BB962C8B-B14F-4D97-AF65-F5344CB8AC3E}">
        <p14:creationId xmlns:p14="http://schemas.microsoft.com/office/powerpoint/2010/main" val="23688229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B7E8E8-E290-4A34-0CE9-8A670EB36C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A0E2A977-571C-5D78-75C2-23A1C52B463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The Data</a:t>
            </a:r>
            <a:endParaRPr lang="en-US" dirty="0"/>
          </a:p>
        </p:txBody>
      </p:sp>
      <p:sp>
        <p:nvSpPr>
          <p:cNvPr id="11" name="Subtitle 10">
            <a:extLst>
              <a:ext uri="{FF2B5EF4-FFF2-40B4-BE49-F238E27FC236}">
                <a16:creationId xmlns:a16="http://schemas.microsoft.com/office/drawing/2014/main" id="{B282A6FC-D6E3-F3BF-A5B8-E5ADFB2C689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An overview of the </a:t>
            </a:r>
            <a:r>
              <a:rPr lang="en-US" dirty="0" err="1"/>
              <a:t>iPlayer</a:t>
            </a:r>
            <a:r>
              <a:rPr lang="en-US" dirty="0"/>
              <a:t> catalogue and the data structure</a:t>
            </a:r>
          </a:p>
        </p:txBody>
      </p:sp>
    </p:spTree>
    <p:extLst>
      <p:ext uri="{BB962C8B-B14F-4D97-AF65-F5344CB8AC3E}">
        <p14:creationId xmlns:p14="http://schemas.microsoft.com/office/powerpoint/2010/main" val="7521809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11DC05-416B-9EE1-B591-25C1D5B16C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564B7-18D3-33E0-7390-2F7FFCF71DD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295400"/>
            <a:ext cx="2792413" cy="1600200"/>
          </a:xfrm>
        </p:spPr>
        <p:txBody>
          <a:bodyPr/>
          <a:lstStyle/>
          <a:p>
            <a:r>
              <a:rPr lang="en-US"/>
              <a:t>Main Idea</a:t>
            </a:r>
            <a:endParaRPr lang="en-US" dirty="0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A57501EB-28D9-84A4-9BD7-4968343B7F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98584"/>
            <a:ext cx="12192000" cy="7877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8750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AC37C7-1B00-F82E-4B95-BE1CC59389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920F4E-E5D4-108F-F8A2-9C61F025B38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295400"/>
            <a:ext cx="2792413" cy="1600200"/>
          </a:xfrm>
        </p:spPr>
        <p:txBody>
          <a:bodyPr/>
          <a:lstStyle/>
          <a:p>
            <a:r>
              <a:rPr lang="en-US"/>
              <a:t>Main Idea</a:t>
            </a:r>
            <a:endParaRPr lang="en-US" dirty="0"/>
          </a:p>
        </p:txBody>
      </p:sp>
      <p:pic>
        <p:nvPicPr>
          <p:cNvPr id="5" name="Picture 4" descr="A bear wearing a hat&#10;&#10;Description automatically generated">
            <a:extLst>
              <a:ext uri="{FF2B5EF4-FFF2-40B4-BE49-F238E27FC236}">
                <a16:creationId xmlns:a16="http://schemas.microsoft.com/office/drawing/2014/main" id="{A123F00C-2328-A5CF-ECB5-F7D1825DFB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90955" y="0"/>
            <a:ext cx="13262144" cy="7136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2744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B73F37-8790-BB54-1FCB-0C14D72914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167D5-DDC0-2E5D-7939-1E89767DD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Data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A5267F0-779B-E7DB-AD5C-1E00A6E4D988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err="1"/>
              <a:t>iPlayer</a:t>
            </a:r>
            <a:r>
              <a:rPr lang="en-US" dirty="0"/>
              <a:t> </a:t>
            </a:r>
            <a:r>
              <a:rPr lang="en-US" dirty="0" err="1"/>
              <a:t>Programmes</a:t>
            </a:r>
            <a:r>
              <a:rPr lang="en-US" dirty="0"/>
              <a:t> Structure</a:t>
            </a:r>
          </a:p>
        </p:txBody>
      </p:sp>
      <p:pic>
        <p:nvPicPr>
          <p:cNvPr id="7" name="Picture 6" descr="A diagram of a brand&#10;&#10;Description automatically generated">
            <a:extLst>
              <a:ext uri="{FF2B5EF4-FFF2-40B4-BE49-F238E27FC236}">
                <a16:creationId xmlns:a16="http://schemas.microsoft.com/office/drawing/2014/main" id="{6540BFAF-B979-E544-2141-F9E5DF7C65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5003" y="1573664"/>
            <a:ext cx="6679356" cy="4019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8699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7033D7-422C-8C3F-38B5-1881FCEEEE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582970-51CF-2153-1C23-BCA6B8B8D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Data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8C3444D-B786-6ECB-6796-B11BFC4B3ED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err="1"/>
              <a:t>iPlayer</a:t>
            </a:r>
            <a:r>
              <a:rPr lang="en-US" dirty="0"/>
              <a:t> </a:t>
            </a:r>
            <a:r>
              <a:rPr lang="en-US" dirty="0" err="1"/>
              <a:t>Programmes</a:t>
            </a:r>
            <a:r>
              <a:rPr lang="en-US" dirty="0"/>
              <a:t> Structure</a:t>
            </a:r>
          </a:p>
          <a:p>
            <a:endParaRPr lang="en-US" dirty="0"/>
          </a:p>
        </p:txBody>
      </p:sp>
      <p:pic>
        <p:nvPicPr>
          <p:cNvPr id="16" name="Content Placeholder 15" descr="A diagram of a brand&#10;&#10;Description automatically generated">
            <a:extLst>
              <a:ext uri="{FF2B5EF4-FFF2-40B4-BE49-F238E27FC236}">
                <a16:creationId xmlns:a16="http://schemas.microsoft.com/office/drawing/2014/main" id="{74614BE6-8BC7-52F7-0B41-8969586E26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49120" y="1361870"/>
            <a:ext cx="5189538" cy="2229257"/>
          </a:xfrm>
        </p:spPr>
      </p:pic>
      <p:pic>
        <p:nvPicPr>
          <p:cNvPr id="18" name="Picture 17" descr="A diagram of a series&#10;&#10;Description automatically generated">
            <a:extLst>
              <a:ext uri="{FF2B5EF4-FFF2-40B4-BE49-F238E27FC236}">
                <a16:creationId xmlns:a16="http://schemas.microsoft.com/office/drawing/2014/main" id="{5455000A-930B-6B28-9B29-62D3B5884F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0691" y="4010985"/>
            <a:ext cx="2666395" cy="2013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86611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AE91D0-6AB5-3CF8-1D61-BE2FB6C7CE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3CD7CB-0D41-77C8-23D4-4787F0FDCB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Data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AB019EB-6AA8-F038-36C6-BAC794902C6F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err="1"/>
              <a:t>iPlayer</a:t>
            </a:r>
            <a:r>
              <a:rPr lang="en-US" dirty="0"/>
              <a:t> </a:t>
            </a:r>
            <a:r>
              <a:rPr lang="en-US" dirty="0" err="1"/>
              <a:t>Programmes</a:t>
            </a:r>
            <a:r>
              <a:rPr lang="en-US" dirty="0"/>
              <a:t> Structure</a:t>
            </a:r>
          </a:p>
          <a:p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1BB20CF-9780-919A-1FF5-C5C4F1A11F0E}"/>
              </a:ext>
            </a:extLst>
          </p:cNvPr>
          <p:cNvSpPr/>
          <p:nvPr/>
        </p:nvSpPr>
        <p:spPr>
          <a:xfrm>
            <a:off x="7496071" y="2731477"/>
            <a:ext cx="1708220" cy="13950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episode</a:t>
            </a:r>
          </a:p>
        </p:txBody>
      </p:sp>
    </p:spTree>
    <p:extLst>
      <p:ext uri="{BB962C8B-B14F-4D97-AF65-F5344CB8AC3E}">
        <p14:creationId xmlns:p14="http://schemas.microsoft.com/office/powerpoint/2010/main" val="209822289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4C69D6-FBC1-CDFA-6E10-FBF27CD617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Data</a:t>
            </a:r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27A34671-A240-45D9-4F83-C9ABCC2056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88638" y="912305"/>
            <a:ext cx="4521726" cy="5132196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2A5234-3C7D-31EA-4AD0-4CC027173CA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iPlayer</a:t>
            </a:r>
            <a:r>
              <a:rPr lang="en-US" dirty="0"/>
              <a:t> Catalogue</a:t>
            </a:r>
          </a:p>
        </p:txBody>
      </p:sp>
    </p:spTree>
    <p:extLst>
      <p:ext uri="{BB962C8B-B14F-4D97-AF65-F5344CB8AC3E}">
        <p14:creationId xmlns:p14="http://schemas.microsoft.com/office/powerpoint/2010/main" val="3961831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AB8E3704-0CB2-48C2-A46B-EDB627185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36872906-1D7A-472A-B90B-D4B00113A0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2" name="Freeform 5">
              <a:extLst>
                <a:ext uri="{FF2B5EF4-FFF2-40B4-BE49-F238E27FC236}">
                  <a16:creationId xmlns:a16="http://schemas.microsoft.com/office/drawing/2014/main" id="{C09D3A24-9F80-4EC9-9D80-28C5CBA8F8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F4C2B571-8160-4749-AB99-260E8052A9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668F1A4-6DBB-4F0B-A679-6EE5483638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13" name="Picture 12" descr="A logo with pink rectangles and white letters&#10;&#10;Description automatically generated">
            <a:extLst>
              <a:ext uri="{FF2B5EF4-FFF2-40B4-BE49-F238E27FC236}">
                <a16:creationId xmlns:a16="http://schemas.microsoft.com/office/drawing/2014/main" id="{6160003F-73BA-9560-5374-F1329E4301D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rcRect l="2074" r="2766" b="-2"/>
          <a:stretch/>
        </p:blipFill>
        <p:spPr>
          <a:xfrm>
            <a:off x="6094307" y="471953"/>
            <a:ext cx="5623560" cy="5909733"/>
          </a:xfrm>
          <a:prstGeom prst="rect">
            <a:avLst/>
          </a:prstGeom>
        </p:spPr>
      </p:pic>
      <p:sp>
        <p:nvSpPr>
          <p:cNvPr id="28" name="Freeform 5">
            <a:extLst>
              <a:ext uri="{FF2B5EF4-FFF2-40B4-BE49-F238E27FC236}">
                <a16:creationId xmlns:a16="http://schemas.microsoft.com/office/drawing/2014/main" id="{B8DBF1C0-B8F1-4AAC-8704-256BA0E9D6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794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pic>
        <p:nvPicPr>
          <p:cNvPr id="15" name="Picture 14" descr="A black background with orange and white rectangles&#10;&#10;Description automatically generated">
            <a:extLst>
              <a:ext uri="{FF2B5EF4-FFF2-40B4-BE49-F238E27FC236}">
                <a16:creationId xmlns:a16="http://schemas.microsoft.com/office/drawing/2014/main" id="{095AA4AD-1357-07F6-4CD4-CDBF2C0DC636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5000"/>
          </a:blip>
          <a:srcRect l="4900" r="-2" b="-2"/>
          <a:stretch/>
        </p:blipFill>
        <p:spPr>
          <a:xfrm>
            <a:off x="474133" y="474133"/>
            <a:ext cx="5620174" cy="5909733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B70F7E59-C971-4F55-8E3A-1E583B65F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36AE515-493A-22EF-C9AC-34DF30DE18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2099733"/>
            <a:ext cx="8827245" cy="267764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>
                <a:solidFill>
                  <a:srgbClr val="FFFFFF"/>
                </a:solidFill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201325915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F90F2-B8AB-5F14-B82A-BB959593CB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Data</a:t>
            </a:r>
          </a:p>
        </p:txBody>
      </p:sp>
      <p:pic>
        <p:nvPicPr>
          <p:cNvPr id="8" name="Content Placeholder 7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5C06C121-3421-08B5-BFAF-A50C37D8EA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92438" y="753836"/>
            <a:ext cx="4823131" cy="5350328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D87B684-7325-6346-F6FD-731CD484EB99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The Passport Tags</a:t>
            </a:r>
          </a:p>
        </p:txBody>
      </p:sp>
    </p:spTree>
    <p:extLst>
      <p:ext uri="{BB962C8B-B14F-4D97-AF65-F5344CB8AC3E}">
        <p14:creationId xmlns:p14="http://schemas.microsoft.com/office/powerpoint/2010/main" val="57363604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F44CAE-164F-84BB-E683-FE7C45328D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B0A8E-293D-2CC8-79BE-661C426E8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Data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BD5BEE3-BDDB-BC40-C374-D48B19CB693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The BBC Ontologies</a:t>
            </a:r>
          </a:p>
        </p:txBody>
      </p:sp>
      <p:pic>
        <p:nvPicPr>
          <p:cNvPr id="12" name="Content Placeholder 11" descr="A diagram of a track cycling&#10;&#10;Description automatically generated">
            <a:extLst>
              <a:ext uri="{FF2B5EF4-FFF2-40B4-BE49-F238E27FC236}">
                <a16:creationId xmlns:a16="http://schemas.microsoft.com/office/drawing/2014/main" id="{3CCE99C4-A890-F391-69BA-BFFD205BFE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19408" y="1215016"/>
            <a:ext cx="5987973" cy="4567540"/>
          </a:xfrm>
        </p:spPr>
      </p:pic>
    </p:spTree>
    <p:extLst>
      <p:ext uri="{BB962C8B-B14F-4D97-AF65-F5344CB8AC3E}">
        <p14:creationId xmlns:p14="http://schemas.microsoft.com/office/powerpoint/2010/main" val="333120795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E77333-CDF7-5451-46FA-C90BA59F44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C4D12-DD28-574C-F14D-1256C206E0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Data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CECD4E2-1C79-EE7E-52AF-C4A6106EE43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The BBC Things entities</a:t>
            </a: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89B9EA38-90DF-0408-304D-31258D1B93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7277" y="2275760"/>
            <a:ext cx="6398623" cy="2306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77214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B2D193-0C7D-8032-8C8C-E9A1651698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6300D8-F3FE-24CA-99DC-10B5162C5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Data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F99FDE9-9F6B-7E90-EEED-476A8D75EDBF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The BBC Things entities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16C59597-4E73-08FD-E0B7-A0090141B1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5958" y="444967"/>
            <a:ext cx="4547809" cy="5819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45832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3584D8-4730-C908-4200-404FA61D55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93484-80A2-F4F5-562D-A8178A615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Data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5A5C3A8-28DF-1307-B64E-0395AF4CB06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The BBC Things entities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A8D369CE-36CB-279E-8959-3D5079458A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2955" y="1455174"/>
            <a:ext cx="5861867" cy="4569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99639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5F6D6D-568D-B026-25F4-01B45AB867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(Linked) Data</a:t>
            </a:r>
          </a:p>
        </p:txBody>
      </p:sp>
      <p:pic>
        <p:nvPicPr>
          <p:cNvPr id="6" name="Content Placeholder 5" descr="A network of colored dots and lines&#10;&#10;Description automatically generated">
            <a:extLst>
              <a:ext uri="{FF2B5EF4-FFF2-40B4-BE49-F238E27FC236}">
                <a16:creationId xmlns:a16="http://schemas.microsoft.com/office/drawing/2014/main" id="{F1B4115A-9CDA-1AE7-960E-A267264718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81675" y="1936645"/>
            <a:ext cx="5189538" cy="3594310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C32039-173A-5CC5-ADC7-15C07413E58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Graph Data Structure</a:t>
            </a:r>
          </a:p>
        </p:txBody>
      </p:sp>
    </p:spTree>
    <p:extLst>
      <p:ext uri="{BB962C8B-B14F-4D97-AF65-F5344CB8AC3E}">
        <p14:creationId xmlns:p14="http://schemas.microsoft.com/office/powerpoint/2010/main" val="67262425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18315-1DE0-1B6D-B316-F4815E3E7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Data: tradeoff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0C2C07D6-7DEA-3413-0FF9-C5090B9A81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87780" y="2492971"/>
            <a:ext cx="7871587" cy="4065935"/>
          </a:xfrm>
        </p:spPr>
      </p:pic>
    </p:spTree>
    <p:extLst>
      <p:ext uri="{BB962C8B-B14F-4D97-AF65-F5344CB8AC3E}">
        <p14:creationId xmlns:p14="http://schemas.microsoft.com/office/powerpoint/2010/main" val="151488624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584ECE-1097-BF54-C2E5-E4B59F8313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4D61622A-5160-6517-1A32-0B29DA5D866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The Pipeline</a:t>
            </a:r>
            <a:endParaRPr lang="en-US" dirty="0"/>
          </a:p>
        </p:txBody>
      </p:sp>
      <p:sp>
        <p:nvSpPr>
          <p:cNvPr id="11" name="Subtitle 10">
            <a:extLst>
              <a:ext uri="{FF2B5EF4-FFF2-40B4-BE49-F238E27FC236}">
                <a16:creationId xmlns:a16="http://schemas.microsoft.com/office/drawing/2014/main" id="{88CB529B-519C-0407-7AAD-2285EE8349F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Methods, justification, and tools used</a:t>
            </a:r>
          </a:p>
        </p:txBody>
      </p:sp>
    </p:spTree>
    <p:extLst>
      <p:ext uri="{BB962C8B-B14F-4D97-AF65-F5344CB8AC3E}">
        <p14:creationId xmlns:p14="http://schemas.microsoft.com/office/powerpoint/2010/main" val="292941295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2F448CB3-7B4F-45D7-B7C0-DF553DF61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C5305EA-7A88-413D-BE8A-47A02476F0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FCA94DB5-FE56-4A3D-BC48-31B5595197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BC62766-6B22-A166-B16C-BF929FB02C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The Pipeline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9ED434F-8767-46CC-B26B-5AF62FF01E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20DF386-90D0-27DF-6A38-EC6F5A8B8E9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97611222"/>
              </p:ext>
            </p:extLst>
          </p:nvPr>
        </p:nvGraphicFramePr>
        <p:xfrm>
          <a:off x="1286934" y="2324100"/>
          <a:ext cx="9625383" cy="34226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0295915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85F279D6-ED25-4D3F-9479-8ABB21867D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8D0B1B4-C487-47EF-B7D0-421066454C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275" y="643466"/>
            <a:ext cx="1970939" cy="5571067"/>
          </a:xfrm>
          <a:custGeom>
            <a:avLst/>
            <a:gdLst>
              <a:gd name="connsiteX0" fmla="*/ 0 w 1970939"/>
              <a:gd name="connsiteY0" fmla="*/ 0 h 5571067"/>
              <a:gd name="connsiteX1" fmla="*/ 1774861 w 1970939"/>
              <a:gd name="connsiteY1" fmla="*/ 0 h 5571067"/>
              <a:gd name="connsiteX2" fmla="*/ 1780256 w 1970939"/>
              <a:gd name="connsiteY2" fmla="*/ 32931 h 5571067"/>
              <a:gd name="connsiteX3" fmla="*/ 1802197 w 1970939"/>
              <a:gd name="connsiteY3" fmla="*/ 170349 h 5571067"/>
              <a:gd name="connsiteX4" fmla="*/ 1820981 w 1970939"/>
              <a:gd name="connsiteY4" fmla="*/ 308372 h 5571067"/>
              <a:gd name="connsiteX5" fmla="*/ 1839923 w 1970939"/>
              <a:gd name="connsiteY5" fmla="*/ 445791 h 5571067"/>
              <a:gd name="connsiteX6" fmla="*/ 1857602 w 1970939"/>
              <a:gd name="connsiteY6" fmla="*/ 583814 h 5571067"/>
              <a:gd name="connsiteX7" fmla="*/ 1872756 w 1970939"/>
              <a:gd name="connsiteY7" fmla="*/ 720022 h 5571067"/>
              <a:gd name="connsiteX8" fmla="*/ 1887120 w 1970939"/>
              <a:gd name="connsiteY8" fmla="*/ 858046 h 5571067"/>
              <a:gd name="connsiteX9" fmla="*/ 1900223 w 1970939"/>
              <a:gd name="connsiteY9" fmla="*/ 995464 h 5571067"/>
              <a:gd name="connsiteX10" fmla="*/ 1911588 w 1970939"/>
              <a:gd name="connsiteY10" fmla="*/ 1130461 h 5571067"/>
              <a:gd name="connsiteX11" fmla="*/ 1922953 w 1970939"/>
              <a:gd name="connsiteY11" fmla="*/ 1267274 h 5571067"/>
              <a:gd name="connsiteX12" fmla="*/ 1932424 w 1970939"/>
              <a:gd name="connsiteY12" fmla="*/ 1402271 h 5571067"/>
              <a:gd name="connsiteX13" fmla="*/ 1939842 w 1970939"/>
              <a:gd name="connsiteY13" fmla="*/ 1537267 h 5571067"/>
              <a:gd name="connsiteX14" fmla="*/ 1947577 w 1970939"/>
              <a:gd name="connsiteY14" fmla="*/ 1671659 h 5571067"/>
              <a:gd name="connsiteX15" fmla="*/ 1954049 w 1970939"/>
              <a:gd name="connsiteY15" fmla="*/ 1804840 h 5571067"/>
              <a:gd name="connsiteX16" fmla="*/ 1958627 w 1970939"/>
              <a:gd name="connsiteY16" fmla="*/ 1936810 h 5571067"/>
              <a:gd name="connsiteX17" fmla="*/ 1962573 w 1970939"/>
              <a:gd name="connsiteY17" fmla="*/ 2068780 h 5571067"/>
              <a:gd name="connsiteX18" fmla="*/ 1966361 w 1970939"/>
              <a:gd name="connsiteY18" fmla="*/ 2199539 h 5571067"/>
              <a:gd name="connsiteX19" fmla="*/ 1968098 w 1970939"/>
              <a:gd name="connsiteY19" fmla="*/ 2328482 h 5571067"/>
              <a:gd name="connsiteX20" fmla="*/ 1969992 w 1970939"/>
              <a:gd name="connsiteY20" fmla="*/ 2457425 h 5571067"/>
              <a:gd name="connsiteX21" fmla="*/ 1970939 w 1970939"/>
              <a:gd name="connsiteY21" fmla="*/ 2584552 h 5571067"/>
              <a:gd name="connsiteX22" fmla="*/ 1969992 w 1970939"/>
              <a:gd name="connsiteY22" fmla="*/ 2710469 h 5571067"/>
              <a:gd name="connsiteX23" fmla="*/ 1969992 w 1970939"/>
              <a:gd name="connsiteY23" fmla="*/ 2835174 h 5571067"/>
              <a:gd name="connsiteX24" fmla="*/ 1968098 w 1970939"/>
              <a:gd name="connsiteY24" fmla="*/ 2958669 h 5571067"/>
              <a:gd name="connsiteX25" fmla="*/ 1965256 w 1970939"/>
              <a:gd name="connsiteY25" fmla="*/ 3079742 h 5571067"/>
              <a:gd name="connsiteX26" fmla="*/ 1962573 w 1970939"/>
              <a:gd name="connsiteY26" fmla="*/ 3199605 h 5571067"/>
              <a:gd name="connsiteX27" fmla="*/ 1959574 w 1970939"/>
              <a:gd name="connsiteY27" fmla="*/ 3317046 h 5571067"/>
              <a:gd name="connsiteX28" fmla="*/ 1954996 w 1970939"/>
              <a:gd name="connsiteY28" fmla="*/ 3433882 h 5571067"/>
              <a:gd name="connsiteX29" fmla="*/ 1950103 w 1970939"/>
              <a:gd name="connsiteY29" fmla="*/ 3548902 h 5571067"/>
              <a:gd name="connsiteX30" fmla="*/ 1945683 w 1970939"/>
              <a:gd name="connsiteY30" fmla="*/ 3661500 h 5571067"/>
              <a:gd name="connsiteX31" fmla="*/ 1933213 w 1970939"/>
              <a:gd name="connsiteY31" fmla="*/ 3881248 h 5571067"/>
              <a:gd name="connsiteX32" fmla="*/ 1919953 w 1970939"/>
              <a:gd name="connsiteY32" fmla="*/ 4091916 h 5571067"/>
              <a:gd name="connsiteX33" fmla="*/ 1906063 w 1970939"/>
              <a:gd name="connsiteY33" fmla="*/ 4294109 h 5571067"/>
              <a:gd name="connsiteX34" fmla="*/ 1890751 w 1970939"/>
              <a:gd name="connsiteY34" fmla="*/ 4485405 h 5571067"/>
              <a:gd name="connsiteX35" fmla="*/ 1874809 w 1970939"/>
              <a:gd name="connsiteY35" fmla="*/ 4668226 h 5571067"/>
              <a:gd name="connsiteX36" fmla="*/ 1857602 w 1970939"/>
              <a:gd name="connsiteY36" fmla="*/ 4837728 h 5571067"/>
              <a:gd name="connsiteX37" fmla="*/ 1840713 w 1970939"/>
              <a:gd name="connsiteY37" fmla="*/ 4996940 h 5571067"/>
              <a:gd name="connsiteX38" fmla="*/ 1823823 w 1970939"/>
              <a:gd name="connsiteY38" fmla="*/ 5143439 h 5571067"/>
              <a:gd name="connsiteX39" fmla="*/ 1807880 w 1970939"/>
              <a:gd name="connsiteY39" fmla="*/ 5277830 h 5571067"/>
              <a:gd name="connsiteX40" fmla="*/ 1792726 w 1970939"/>
              <a:gd name="connsiteY40" fmla="*/ 5397087 h 5571067"/>
              <a:gd name="connsiteX41" fmla="*/ 1778362 w 1970939"/>
              <a:gd name="connsiteY41" fmla="*/ 5504843 h 5571067"/>
              <a:gd name="connsiteX42" fmla="*/ 1769613 w 1970939"/>
              <a:gd name="connsiteY42" fmla="*/ 5571067 h 5571067"/>
              <a:gd name="connsiteX43" fmla="*/ 0 w 1970939"/>
              <a:gd name="connsiteY43" fmla="*/ 5571067 h 5571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1970939" h="5571067">
                <a:moveTo>
                  <a:pt x="0" y="0"/>
                </a:moveTo>
                <a:lnTo>
                  <a:pt x="1774861" y="0"/>
                </a:lnTo>
                <a:lnTo>
                  <a:pt x="1780256" y="32931"/>
                </a:lnTo>
                <a:lnTo>
                  <a:pt x="1802197" y="170349"/>
                </a:lnTo>
                <a:lnTo>
                  <a:pt x="1820981" y="308372"/>
                </a:lnTo>
                <a:lnTo>
                  <a:pt x="1839923" y="445791"/>
                </a:lnTo>
                <a:lnTo>
                  <a:pt x="1857602" y="583814"/>
                </a:lnTo>
                <a:lnTo>
                  <a:pt x="1872756" y="720022"/>
                </a:lnTo>
                <a:lnTo>
                  <a:pt x="1887120" y="858046"/>
                </a:lnTo>
                <a:lnTo>
                  <a:pt x="1900223" y="995464"/>
                </a:lnTo>
                <a:lnTo>
                  <a:pt x="1911588" y="1130461"/>
                </a:lnTo>
                <a:lnTo>
                  <a:pt x="1922953" y="1267274"/>
                </a:lnTo>
                <a:lnTo>
                  <a:pt x="1932424" y="1402271"/>
                </a:lnTo>
                <a:lnTo>
                  <a:pt x="1939842" y="1537267"/>
                </a:lnTo>
                <a:lnTo>
                  <a:pt x="1947577" y="1671659"/>
                </a:lnTo>
                <a:lnTo>
                  <a:pt x="1954049" y="1804840"/>
                </a:lnTo>
                <a:lnTo>
                  <a:pt x="1958627" y="1936810"/>
                </a:lnTo>
                <a:lnTo>
                  <a:pt x="1962573" y="2068780"/>
                </a:lnTo>
                <a:lnTo>
                  <a:pt x="1966361" y="2199539"/>
                </a:lnTo>
                <a:lnTo>
                  <a:pt x="1968098" y="2328482"/>
                </a:lnTo>
                <a:lnTo>
                  <a:pt x="1969992" y="2457425"/>
                </a:lnTo>
                <a:lnTo>
                  <a:pt x="1970939" y="2584552"/>
                </a:lnTo>
                <a:lnTo>
                  <a:pt x="1969992" y="2710469"/>
                </a:lnTo>
                <a:lnTo>
                  <a:pt x="1969992" y="2835174"/>
                </a:lnTo>
                <a:lnTo>
                  <a:pt x="1968098" y="2958669"/>
                </a:lnTo>
                <a:lnTo>
                  <a:pt x="1965256" y="3079742"/>
                </a:lnTo>
                <a:lnTo>
                  <a:pt x="1962573" y="3199605"/>
                </a:lnTo>
                <a:lnTo>
                  <a:pt x="1959574" y="3317046"/>
                </a:lnTo>
                <a:lnTo>
                  <a:pt x="1954996" y="3433882"/>
                </a:lnTo>
                <a:lnTo>
                  <a:pt x="1950103" y="3548902"/>
                </a:lnTo>
                <a:lnTo>
                  <a:pt x="1945683" y="3661500"/>
                </a:lnTo>
                <a:lnTo>
                  <a:pt x="1933213" y="3881248"/>
                </a:lnTo>
                <a:lnTo>
                  <a:pt x="1919953" y="4091916"/>
                </a:lnTo>
                <a:lnTo>
                  <a:pt x="1906063" y="4294109"/>
                </a:lnTo>
                <a:lnTo>
                  <a:pt x="1890751" y="4485405"/>
                </a:lnTo>
                <a:lnTo>
                  <a:pt x="1874809" y="4668226"/>
                </a:lnTo>
                <a:lnTo>
                  <a:pt x="1857602" y="4837728"/>
                </a:lnTo>
                <a:lnTo>
                  <a:pt x="1840713" y="4996940"/>
                </a:lnTo>
                <a:lnTo>
                  <a:pt x="1823823" y="5143439"/>
                </a:lnTo>
                <a:lnTo>
                  <a:pt x="1807880" y="5277830"/>
                </a:lnTo>
                <a:lnTo>
                  <a:pt x="1792726" y="5397087"/>
                </a:lnTo>
                <a:lnTo>
                  <a:pt x="1778362" y="5504843"/>
                </a:lnTo>
                <a:lnTo>
                  <a:pt x="1769613" y="5571067"/>
                </a:lnTo>
                <a:lnTo>
                  <a:pt x="0" y="557106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214736A-03B2-4B91-B0AF-B21213F3B9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969335" y="1702087"/>
            <a:ext cx="3209207" cy="612850"/>
          </a:xfrm>
          <a:custGeom>
            <a:avLst/>
            <a:gdLst>
              <a:gd name="connsiteX0" fmla="*/ 3195151 w 3209207"/>
              <a:gd name="connsiteY0" fmla="*/ 612847 h 612850"/>
              <a:gd name="connsiteX1" fmla="*/ 3029871 w 3209207"/>
              <a:gd name="connsiteY1" fmla="*/ 611146 h 612850"/>
              <a:gd name="connsiteX2" fmla="*/ 2949639 w 3209207"/>
              <a:gd name="connsiteY2" fmla="*/ 608906 h 612850"/>
              <a:gd name="connsiteX3" fmla="*/ 2978018 w 3209207"/>
              <a:gd name="connsiteY3" fmla="*/ 258115 h 612850"/>
              <a:gd name="connsiteX4" fmla="*/ 2944764 w 3209207"/>
              <a:gd name="connsiteY4" fmla="*/ 260801 h 612850"/>
              <a:gd name="connsiteX5" fmla="*/ 2806036 w 3209207"/>
              <a:gd name="connsiteY5" fmla="*/ 271446 h 612850"/>
              <a:gd name="connsiteX6" fmla="*/ 2666958 w 3209207"/>
              <a:gd name="connsiteY6" fmla="*/ 278917 h 612850"/>
              <a:gd name="connsiteX7" fmla="*/ 2528469 w 3209207"/>
              <a:gd name="connsiteY7" fmla="*/ 286593 h 612850"/>
              <a:gd name="connsiteX8" fmla="*/ 2389479 w 3209207"/>
              <a:gd name="connsiteY8" fmla="*/ 292970 h 612850"/>
              <a:gd name="connsiteX9" fmla="*/ 2252501 w 3209207"/>
              <a:gd name="connsiteY9" fmla="*/ 296993 h 612850"/>
              <a:gd name="connsiteX10" fmla="*/ 2113775 w 3209207"/>
              <a:gd name="connsiteY10" fmla="*/ 300086 h 612850"/>
              <a:gd name="connsiteX11" fmla="*/ 1975755 w 3209207"/>
              <a:gd name="connsiteY11" fmla="*/ 301980 h 612850"/>
              <a:gd name="connsiteX12" fmla="*/ 1840287 w 3209207"/>
              <a:gd name="connsiteY12" fmla="*/ 302348 h 612850"/>
              <a:gd name="connsiteX13" fmla="*/ 1703009 w 3209207"/>
              <a:gd name="connsiteY13" fmla="*/ 302570 h 612850"/>
              <a:gd name="connsiteX14" fmla="*/ 1567693 w 3209207"/>
              <a:gd name="connsiteY14" fmla="*/ 301063 h 612850"/>
              <a:gd name="connsiteX15" fmla="*/ 1432543 w 3209207"/>
              <a:gd name="connsiteY15" fmla="*/ 297523 h 612850"/>
              <a:gd name="connsiteX16" fmla="*/ 1297969 w 3209207"/>
              <a:gd name="connsiteY16" fmla="*/ 294345 h 612850"/>
              <a:gd name="connsiteX17" fmla="*/ 1164703 w 3209207"/>
              <a:gd name="connsiteY17" fmla="*/ 290015 h 612850"/>
              <a:gd name="connsiteX18" fmla="*/ 1032796 w 3209207"/>
              <a:gd name="connsiteY18" fmla="*/ 283907 h 612850"/>
              <a:gd name="connsiteX19" fmla="*/ 900940 w 3209207"/>
              <a:gd name="connsiteY19" fmla="*/ 277172 h 612850"/>
              <a:gd name="connsiteX20" fmla="*/ 770303 w 3209207"/>
              <a:gd name="connsiteY20" fmla="*/ 270380 h 612850"/>
              <a:gd name="connsiteX21" fmla="*/ 641641 w 3209207"/>
              <a:gd name="connsiteY21" fmla="*/ 261702 h 612850"/>
              <a:gd name="connsiteX22" fmla="*/ 512966 w 3209207"/>
              <a:gd name="connsiteY22" fmla="*/ 253180 h 612850"/>
              <a:gd name="connsiteX23" fmla="*/ 386177 w 3209207"/>
              <a:gd name="connsiteY23" fmla="*/ 243867 h 612850"/>
              <a:gd name="connsiteX24" fmla="*/ 260746 w 3209207"/>
              <a:gd name="connsiteY24" fmla="*/ 232775 h 612850"/>
              <a:gd name="connsiteX25" fmla="*/ 136447 w 3209207"/>
              <a:gd name="connsiteY25" fmla="*/ 222719 h 612850"/>
              <a:gd name="connsiteX26" fmla="*/ 13506 w 3209207"/>
              <a:gd name="connsiteY26" fmla="*/ 210885 h 612850"/>
              <a:gd name="connsiteX27" fmla="*/ 0 w 3209207"/>
              <a:gd name="connsiteY27" fmla="*/ 209475 h 612850"/>
              <a:gd name="connsiteX28" fmla="*/ 40844 w 3209207"/>
              <a:gd name="connsiteY28" fmla="*/ 212313 h 612850"/>
              <a:gd name="connsiteX29" fmla="*/ 132211 w 3209207"/>
              <a:gd name="connsiteY29" fmla="*/ 216946 h 612850"/>
              <a:gd name="connsiteX30" fmla="*/ 225585 w 3209207"/>
              <a:gd name="connsiteY30" fmla="*/ 221811 h 612850"/>
              <a:gd name="connsiteX31" fmla="*/ 320298 w 3209207"/>
              <a:gd name="connsiteY31" fmla="*/ 226444 h 612850"/>
              <a:gd name="connsiteX32" fmla="*/ 415680 w 3209207"/>
              <a:gd name="connsiteY32" fmla="*/ 229340 h 612850"/>
              <a:gd name="connsiteX33" fmla="*/ 512735 w 3209207"/>
              <a:gd name="connsiteY33" fmla="*/ 232120 h 612850"/>
              <a:gd name="connsiteX34" fmla="*/ 611464 w 3209207"/>
              <a:gd name="connsiteY34" fmla="*/ 235015 h 612850"/>
              <a:gd name="connsiteX35" fmla="*/ 711532 w 3209207"/>
              <a:gd name="connsiteY35" fmla="*/ 236985 h 612850"/>
              <a:gd name="connsiteX36" fmla="*/ 812604 w 3209207"/>
              <a:gd name="connsiteY36" fmla="*/ 236985 h 612850"/>
              <a:gd name="connsiteX37" fmla="*/ 915014 w 3209207"/>
              <a:gd name="connsiteY37" fmla="*/ 237795 h 612850"/>
              <a:gd name="connsiteX38" fmla="*/ 1018428 w 3209207"/>
              <a:gd name="connsiteY38" fmla="*/ 236985 h 612850"/>
              <a:gd name="connsiteX39" fmla="*/ 1122847 w 3209207"/>
              <a:gd name="connsiteY39" fmla="*/ 235015 h 612850"/>
              <a:gd name="connsiteX40" fmla="*/ 1227600 w 3209207"/>
              <a:gd name="connsiteY40" fmla="*/ 233162 h 612850"/>
              <a:gd name="connsiteX41" fmla="*/ 1333692 w 3209207"/>
              <a:gd name="connsiteY41" fmla="*/ 229340 h 612850"/>
              <a:gd name="connsiteX42" fmla="*/ 1441122 w 3209207"/>
              <a:gd name="connsiteY42" fmla="*/ 225634 h 612850"/>
              <a:gd name="connsiteX43" fmla="*/ 1547883 w 3209207"/>
              <a:gd name="connsiteY43" fmla="*/ 220769 h 612850"/>
              <a:gd name="connsiteX44" fmla="*/ 1655983 w 3209207"/>
              <a:gd name="connsiteY44" fmla="*/ 214282 h 612850"/>
              <a:gd name="connsiteX45" fmla="*/ 1765421 w 3209207"/>
              <a:gd name="connsiteY45" fmla="*/ 206638 h 612850"/>
              <a:gd name="connsiteX46" fmla="*/ 1874860 w 3209207"/>
              <a:gd name="connsiteY46" fmla="*/ 199108 h 612850"/>
              <a:gd name="connsiteX47" fmla="*/ 1984299 w 3209207"/>
              <a:gd name="connsiteY47" fmla="*/ 189495 h 612850"/>
              <a:gd name="connsiteX48" fmla="*/ 2095745 w 3209207"/>
              <a:gd name="connsiteY48" fmla="*/ 178144 h 612850"/>
              <a:gd name="connsiteX49" fmla="*/ 2205184 w 3209207"/>
              <a:gd name="connsiteY49" fmla="*/ 166793 h 612850"/>
              <a:gd name="connsiteX50" fmla="*/ 2316631 w 3209207"/>
              <a:gd name="connsiteY50" fmla="*/ 153472 h 612850"/>
              <a:gd name="connsiteX51" fmla="*/ 2429081 w 3209207"/>
              <a:gd name="connsiteY51" fmla="*/ 139226 h 612850"/>
              <a:gd name="connsiteX52" fmla="*/ 2539523 w 3209207"/>
              <a:gd name="connsiteY52" fmla="*/ 124052 h 612850"/>
              <a:gd name="connsiteX53" fmla="*/ 2651305 w 3209207"/>
              <a:gd name="connsiteY53" fmla="*/ 106215 h 612850"/>
              <a:gd name="connsiteX54" fmla="*/ 2763086 w 3209207"/>
              <a:gd name="connsiteY54" fmla="*/ 87219 h 612850"/>
              <a:gd name="connsiteX55" fmla="*/ 2874867 w 3209207"/>
              <a:gd name="connsiteY55" fmla="*/ 68339 h 612850"/>
              <a:gd name="connsiteX56" fmla="*/ 2986314 w 3209207"/>
              <a:gd name="connsiteY56" fmla="*/ 46331 h 612850"/>
              <a:gd name="connsiteX57" fmla="*/ 3097760 w 3209207"/>
              <a:gd name="connsiteY57" fmla="*/ 23629 h 612850"/>
              <a:gd name="connsiteX58" fmla="*/ 3209207 w 3209207"/>
              <a:gd name="connsiteY58" fmla="*/ 0 h 612850"/>
              <a:gd name="connsiteX59" fmla="*/ 3195151 w 3209207"/>
              <a:gd name="connsiteY59" fmla="*/ 612847 h 612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3209207" h="612850">
                <a:moveTo>
                  <a:pt x="3195151" y="612847"/>
                </a:moveTo>
                <a:cubicBezTo>
                  <a:pt x="3144238" y="612898"/>
                  <a:pt x="3088941" y="612318"/>
                  <a:pt x="3029871" y="611146"/>
                </a:cubicBezTo>
                <a:lnTo>
                  <a:pt x="2949639" y="608906"/>
                </a:lnTo>
                <a:lnTo>
                  <a:pt x="2978018" y="258115"/>
                </a:lnTo>
                <a:lnTo>
                  <a:pt x="2944764" y="260801"/>
                </a:lnTo>
                <a:lnTo>
                  <a:pt x="2806036" y="271446"/>
                </a:lnTo>
                <a:lnTo>
                  <a:pt x="2666958" y="278917"/>
                </a:lnTo>
                <a:lnTo>
                  <a:pt x="2528469" y="286593"/>
                </a:lnTo>
                <a:lnTo>
                  <a:pt x="2389479" y="292970"/>
                </a:lnTo>
                <a:lnTo>
                  <a:pt x="2252501" y="296993"/>
                </a:lnTo>
                <a:lnTo>
                  <a:pt x="2113775" y="300086"/>
                </a:lnTo>
                <a:lnTo>
                  <a:pt x="1975755" y="301980"/>
                </a:lnTo>
                <a:lnTo>
                  <a:pt x="1840287" y="302348"/>
                </a:lnTo>
                <a:lnTo>
                  <a:pt x="1703009" y="302570"/>
                </a:lnTo>
                <a:lnTo>
                  <a:pt x="1567693" y="301063"/>
                </a:lnTo>
                <a:lnTo>
                  <a:pt x="1432543" y="297523"/>
                </a:lnTo>
                <a:lnTo>
                  <a:pt x="1297969" y="294345"/>
                </a:lnTo>
                <a:lnTo>
                  <a:pt x="1164703" y="290015"/>
                </a:lnTo>
                <a:lnTo>
                  <a:pt x="1032796" y="283907"/>
                </a:lnTo>
                <a:lnTo>
                  <a:pt x="900940" y="277172"/>
                </a:lnTo>
                <a:lnTo>
                  <a:pt x="770303" y="270380"/>
                </a:lnTo>
                <a:lnTo>
                  <a:pt x="641641" y="261702"/>
                </a:lnTo>
                <a:lnTo>
                  <a:pt x="512966" y="253180"/>
                </a:lnTo>
                <a:lnTo>
                  <a:pt x="386177" y="243867"/>
                </a:lnTo>
                <a:lnTo>
                  <a:pt x="260746" y="232775"/>
                </a:lnTo>
                <a:lnTo>
                  <a:pt x="136447" y="222719"/>
                </a:lnTo>
                <a:lnTo>
                  <a:pt x="13506" y="210885"/>
                </a:lnTo>
                <a:lnTo>
                  <a:pt x="0" y="209475"/>
                </a:lnTo>
                <a:lnTo>
                  <a:pt x="40844" y="212313"/>
                </a:lnTo>
                <a:lnTo>
                  <a:pt x="132211" y="216946"/>
                </a:lnTo>
                <a:lnTo>
                  <a:pt x="225585" y="221811"/>
                </a:lnTo>
                <a:lnTo>
                  <a:pt x="320298" y="226444"/>
                </a:lnTo>
                <a:lnTo>
                  <a:pt x="415680" y="229340"/>
                </a:lnTo>
                <a:lnTo>
                  <a:pt x="512735" y="232120"/>
                </a:lnTo>
                <a:lnTo>
                  <a:pt x="611464" y="235015"/>
                </a:lnTo>
                <a:lnTo>
                  <a:pt x="711532" y="236985"/>
                </a:lnTo>
                <a:lnTo>
                  <a:pt x="812604" y="236985"/>
                </a:lnTo>
                <a:lnTo>
                  <a:pt x="915014" y="237795"/>
                </a:lnTo>
                <a:lnTo>
                  <a:pt x="1018428" y="236985"/>
                </a:lnTo>
                <a:lnTo>
                  <a:pt x="1122847" y="235015"/>
                </a:lnTo>
                <a:lnTo>
                  <a:pt x="1227600" y="233162"/>
                </a:lnTo>
                <a:lnTo>
                  <a:pt x="1333692" y="229340"/>
                </a:lnTo>
                <a:lnTo>
                  <a:pt x="1441122" y="225634"/>
                </a:lnTo>
                <a:lnTo>
                  <a:pt x="1547883" y="220769"/>
                </a:lnTo>
                <a:lnTo>
                  <a:pt x="1655983" y="214282"/>
                </a:lnTo>
                <a:lnTo>
                  <a:pt x="1765421" y="206638"/>
                </a:lnTo>
                <a:lnTo>
                  <a:pt x="1874860" y="199108"/>
                </a:lnTo>
                <a:lnTo>
                  <a:pt x="1984299" y="189495"/>
                </a:lnTo>
                <a:lnTo>
                  <a:pt x="2095745" y="178144"/>
                </a:lnTo>
                <a:lnTo>
                  <a:pt x="2205184" y="166793"/>
                </a:lnTo>
                <a:lnTo>
                  <a:pt x="2316631" y="153472"/>
                </a:lnTo>
                <a:lnTo>
                  <a:pt x="2429081" y="139226"/>
                </a:lnTo>
                <a:lnTo>
                  <a:pt x="2539523" y="124052"/>
                </a:lnTo>
                <a:lnTo>
                  <a:pt x="2651305" y="106215"/>
                </a:lnTo>
                <a:lnTo>
                  <a:pt x="2763086" y="87219"/>
                </a:lnTo>
                <a:lnTo>
                  <a:pt x="2874867" y="68339"/>
                </a:lnTo>
                <a:lnTo>
                  <a:pt x="2986314" y="46331"/>
                </a:lnTo>
                <a:lnTo>
                  <a:pt x="3097760" y="23629"/>
                </a:lnTo>
                <a:lnTo>
                  <a:pt x="3209207" y="0"/>
                </a:lnTo>
                <a:cubicBezTo>
                  <a:pt x="3198832" y="386055"/>
                  <a:pt x="3205525" y="226792"/>
                  <a:pt x="3195151" y="612847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wrap="square">
            <a:noAutofit/>
          </a:bodyPr>
          <a:lstStyle/>
          <a:p>
            <a:endParaRPr lang="en-US" dirty="0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F63FE272-0A9C-A2EA-4400-3C11496BDC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8758" y="706947"/>
            <a:ext cx="8539776" cy="5444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1977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6FBA41-7709-B91C-AA93-E58B8BC8C9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Area of Research</a:t>
            </a:r>
          </a:p>
        </p:txBody>
      </p:sp>
      <p:pic>
        <p:nvPicPr>
          <p:cNvPr id="7" name="Content Placeholder 6" descr="A white character holding a megaphone&#10;&#10;Description automatically generated">
            <a:extLst>
              <a:ext uri="{FF2B5EF4-FFF2-40B4-BE49-F238E27FC236}">
                <a16:creationId xmlns:a16="http://schemas.microsoft.com/office/drawing/2014/main" id="{0C113186-63C0-7DF0-AD82-62F33A29E4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112747" y="2477388"/>
            <a:ext cx="3966505" cy="3943840"/>
          </a:xfrm>
        </p:spPr>
      </p:pic>
    </p:spTree>
    <p:extLst>
      <p:ext uri="{BB962C8B-B14F-4D97-AF65-F5344CB8AC3E}">
        <p14:creationId xmlns:p14="http://schemas.microsoft.com/office/powerpoint/2010/main" val="3118586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0AF00AD-28B5-C20E-ED7E-5240A54967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33C9B9C0-41F7-840A-DBBF-25586DAD74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22056CE-220A-3E8E-4515-6799D79E95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275" y="643466"/>
            <a:ext cx="1970939" cy="5571067"/>
          </a:xfrm>
          <a:custGeom>
            <a:avLst/>
            <a:gdLst>
              <a:gd name="connsiteX0" fmla="*/ 0 w 1970939"/>
              <a:gd name="connsiteY0" fmla="*/ 0 h 5571067"/>
              <a:gd name="connsiteX1" fmla="*/ 1774861 w 1970939"/>
              <a:gd name="connsiteY1" fmla="*/ 0 h 5571067"/>
              <a:gd name="connsiteX2" fmla="*/ 1780256 w 1970939"/>
              <a:gd name="connsiteY2" fmla="*/ 32931 h 5571067"/>
              <a:gd name="connsiteX3" fmla="*/ 1802197 w 1970939"/>
              <a:gd name="connsiteY3" fmla="*/ 170349 h 5571067"/>
              <a:gd name="connsiteX4" fmla="*/ 1820981 w 1970939"/>
              <a:gd name="connsiteY4" fmla="*/ 308372 h 5571067"/>
              <a:gd name="connsiteX5" fmla="*/ 1839923 w 1970939"/>
              <a:gd name="connsiteY5" fmla="*/ 445791 h 5571067"/>
              <a:gd name="connsiteX6" fmla="*/ 1857602 w 1970939"/>
              <a:gd name="connsiteY6" fmla="*/ 583814 h 5571067"/>
              <a:gd name="connsiteX7" fmla="*/ 1872756 w 1970939"/>
              <a:gd name="connsiteY7" fmla="*/ 720022 h 5571067"/>
              <a:gd name="connsiteX8" fmla="*/ 1887120 w 1970939"/>
              <a:gd name="connsiteY8" fmla="*/ 858046 h 5571067"/>
              <a:gd name="connsiteX9" fmla="*/ 1900223 w 1970939"/>
              <a:gd name="connsiteY9" fmla="*/ 995464 h 5571067"/>
              <a:gd name="connsiteX10" fmla="*/ 1911588 w 1970939"/>
              <a:gd name="connsiteY10" fmla="*/ 1130461 h 5571067"/>
              <a:gd name="connsiteX11" fmla="*/ 1922953 w 1970939"/>
              <a:gd name="connsiteY11" fmla="*/ 1267274 h 5571067"/>
              <a:gd name="connsiteX12" fmla="*/ 1932424 w 1970939"/>
              <a:gd name="connsiteY12" fmla="*/ 1402271 h 5571067"/>
              <a:gd name="connsiteX13" fmla="*/ 1939842 w 1970939"/>
              <a:gd name="connsiteY13" fmla="*/ 1537267 h 5571067"/>
              <a:gd name="connsiteX14" fmla="*/ 1947577 w 1970939"/>
              <a:gd name="connsiteY14" fmla="*/ 1671659 h 5571067"/>
              <a:gd name="connsiteX15" fmla="*/ 1954049 w 1970939"/>
              <a:gd name="connsiteY15" fmla="*/ 1804840 h 5571067"/>
              <a:gd name="connsiteX16" fmla="*/ 1958627 w 1970939"/>
              <a:gd name="connsiteY16" fmla="*/ 1936810 h 5571067"/>
              <a:gd name="connsiteX17" fmla="*/ 1962573 w 1970939"/>
              <a:gd name="connsiteY17" fmla="*/ 2068780 h 5571067"/>
              <a:gd name="connsiteX18" fmla="*/ 1966361 w 1970939"/>
              <a:gd name="connsiteY18" fmla="*/ 2199539 h 5571067"/>
              <a:gd name="connsiteX19" fmla="*/ 1968098 w 1970939"/>
              <a:gd name="connsiteY19" fmla="*/ 2328482 h 5571067"/>
              <a:gd name="connsiteX20" fmla="*/ 1969992 w 1970939"/>
              <a:gd name="connsiteY20" fmla="*/ 2457425 h 5571067"/>
              <a:gd name="connsiteX21" fmla="*/ 1970939 w 1970939"/>
              <a:gd name="connsiteY21" fmla="*/ 2584552 h 5571067"/>
              <a:gd name="connsiteX22" fmla="*/ 1969992 w 1970939"/>
              <a:gd name="connsiteY22" fmla="*/ 2710469 h 5571067"/>
              <a:gd name="connsiteX23" fmla="*/ 1969992 w 1970939"/>
              <a:gd name="connsiteY23" fmla="*/ 2835174 h 5571067"/>
              <a:gd name="connsiteX24" fmla="*/ 1968098 w 1970939"/>
              <a:gd name="connsiteY24" fmla="*/ 2958669 h 5571067"/>
              <a:gd name="connsiteX25" fmla="*/ 1965256 w 1970939"/>
              <a:gd name="connsiteY25" fmla="*/ 3079742 h 5571067"/>
              <a:gd name="connsiteX26" fmla="*/ 1962573 w 1970939"/>
              <a:gd name="connsiteY26" fmla="*/ 3199605 h 5571067"/>
              <a:gd name="connsiteX27" fmla="*/ 1959574 w 1970939"/>
              <a:gd name="connsiteY27" fmla="*/ 3317046 h 5571067"/>
              <a:gd name="connsiteX28" fmla="*/ 1954996 w 1970939"/>
              <a:gd name="connsiteY28" fmla="*/ 3433882 h 5571067"/>
              <a:gd name="connsiteX29" fmla="*/ 1950103 w 1970939"/>
              <a:gd name="connsiteY29" fmla="*/ 3548902 h 5571067"/>
              <a:gd name="connsiteX30" fmla="*/ 1945683 w 1970939"/>
              <a:gd name="connsiteY30" fmla="*/ 3661500 h 5571067"/>
              <a:gd name="connsiteX31" fmla="*/ 1933213 w 1970939"/>
              <a:gd name="connsiteY31" fmla="*/ 3881248 h 5571067"/>
              <a:gd name="connsiteX32" fmla="*/ 1919953 w 1970939"/>
              <a:gd name="connsiteY32" fmla="*/ 4091916 h 5571067"/>
              <a:gd name="connsiteX33" fmla="*/ 1906063 w 1970939"/>
              <a:gd name="connsiteY33" fmla="*/ 4294109 h 5571067"/>
              <a:gd name="connsiteX34" fmla="*/ 1890751 w 1970939"/>
              <a:gd name="connsiteY34" fmla="*/ 4485405 h 5571067"/>
              <a:gd name="connsiteX35" fmla="*/ 1874809 w 1970939"/>
              <a:gd name="connsiteY35" fmla="*/ 4668226 h 5571067"/>
              <a:gd name="connsiteX36" fmla="*/ 1857602 w 1970939"/>
              <a:gd name="connsiteY36" fmla="*/ 4837728 h 5571067"/>
              <a:gd name="connsiteX37" fmla="*/ 1840713 w 1970939"/>
              <a:gd name="connsiteY37" fmla="*/ 4996940 h 5571067"/>
              <a:gd name="connsiteX38" fmla="*/ 1823823 w 1970939"/>
              <a:gd name="connsiteY38" fmla="*/ 5143439 h 5571067"/>
              <a:gd name="connsiteX39" fmla="*/ 1807880 w 1970939"/>
              <a:gd name="connsiteY39" fmla="*/ 5277830 h 5571067"/>
              <a:gd name="connsiteX40" fmla="*/ 1792726 w 1970939"/>
              <a:gd name="connsiteY40" fmla="*/ 5397087 h 5571067"/>
              <a:gd name="connsiteX41" fmla="*/ 1778362 w 1970939"/>
              <a:gd name="connsiteY41" fmla="*/ 5504843 h 5571067"/>
              <a:gd name="connsiteX42" fmla="*/ 1769613 w 1970939"/>
              <a:gd name="connsiteY42" fmla="*/ 5571067 h 5571067"/>
              <a:gd name="connsiteX43" fmla="*/ 0 w 1970939"/>
              <a:gd name="connsiteY43" fmla="*/ 5571067 h 5571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1970939" h="5571067">
                <a:moveTo>
                  <a:pt x="0" y="0"/>
                </a:moveTo>
                <a:lnTo>
                  <a:pt x="1774861" y="0"/>
                </a:lnTo>
                <a:lnTo>
                  <a:pt x="1780256" y="32931"/>
                </a:lnTo>
                <a:lnTo>
                  <a:pt x="1802197" y="170349"/>
                </a:lnTo>
                <a:lnTo>
                  <a:pt x="1820981" y="308372"/>
                </a:lnTo>
                <a:lnTo>
                  <a:pt x="1839923" y="445791"/>
                </a:lnTo>
                <a:lnTo>
                  <a:pt x="1857602" y="583814"/>
                </a:lnTo>
                <a:lnTo>
                  <a:pt x="1872756" y="720022"/>
                </a:lnTo>
                <a:lnTo>
                  <a:pt x="1887120" y="858046"/>
                </a:lnTo>
                <a:lnTo>
                  <a:pt x="1900223" y="995464"/>
                </a:lnTo>
                <a:lnTo>
                  <a:pt x="1911588" y="1130461"/>
                </a:lnTo>
                <a:lnTo>
                  <a:pt x="1922953" y="1267274"/>
                </a:lnTo>
                <a:lnTo>
                  <a:pt x="1932424" y="1402271"/>
                </a:lnTo>
                <a:lnTo>
                  <a:pt x="1939842" y="1537267"/>
                </a:lnTo>
                <a:lnTo>
                  <a:pt x="1947577" y="1671659"/>
                </a:lnTo>
                <a:lnTo>
                  <a:pt x="1954049" y="1804840"/>
                </a:lnTo>
                <a:lnTo>
                  <a:pt x="1958627" y="1936810"/>
                </a:lnTo>
                <a:lnTo>
                  <a:pt x="1962573" y="2068780"/>
                </a:lnTo>
                <a:lnTo>
                  <a:pt x="1966361" y="2199539"/>
                </a:lnTo>
                <a:lnTo>
                  <a:pt x="1968098" y="2328482"/>
                </a:lnTo>
                <a:lnTo>
                  <a:pt x="1969992" y="2457425"/>
                </a:lnTo>
                <a:lnTo>
                  <a:pt x="1970939" y="2584552"/>
                </a:lnTo>
                <a:lnTo>
                  <a:pt x="1969992" y="2710469"/>
                </a:lnTo>
                <a:lnTo>
                  <a:pt x="1969992" y="2835174"/>
                </a:lnTo>
                <a:lnTo>
                  <a:pt x="1968098" y="2958669"/>
                </a:lnTo>
                <a:lnTo>
                  <a:pt x="1965256" y="3079742"/>
                </a:lnTo>
                <a:lnTo>
                  <a:pt x="1962573" y="3199605"/>
                </a:lnTo>
                <a:lnTo>
                  <a:pt x="1959574" y="3317046"/>
                </a:lnTo>
                <a:lnTo>
                  <a:pt x="1954996" y="3433882"/>
                </a:lnTo>
                <a:lnTo>
                  <a:pt x="1950103" y="3548902"/>
                </a:lnTo>
                <a:lnTo>
                  <a:pt x="1945683" y="3661500"/>
                </a:lnTo>
                <a:lnTo>
                  <a:pt x="1933213" y="3881248"/>
                </a:lnTo>
                <a:lnTo>
                  <a:pt x="1919953" y="4091916"/>
                </a:lnTo>
                <a:lnTo>
                  <a:pt x="1906063" y="4294109"/>
                </a:lnTo>
                <a:lnTo>
                  <a:pt x="1890751" y="4485405"/>
                </a:lnTo>
                <a:lnTo>
                  <a:pt x="1874809" y="4668226"/>
                </a:lnTo>
                <a:lnTo>
                  <a:pt x="1857602" y="4837728"/>
                </a:lnTo>
                <a:lnTo>
                  <a:pt x="1840713" y="4996940"/>
                </a:lnTo>
                <a:lnTo>
                  <a:pt x="1823823" y="5143439"/>
                </a:lnTo>
                <a:lnTo>
                  <a:pt x="1807880" y="5277830"/>
                </a:lnTo>
                <a:lnTo>
                  <a:pt x="1792726" y="5397087"/>
                </a:lnTo>
                <a:lnTo>
                  <a:pt x="1778362" y="5504843"/>
                </a:lnTo>
                <a:lnTo>
                  <a:pt x="1769613" y="5571067"/>
                </a:lnTo>
                <a:lnTo>
                  <a:pt x="0" y="557106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78860AD1-C5F4-3467-63E9-1BECA0FD2C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969335" y="1702087"/>
            <a:ext cx="3209207" cy="612850"/>
          </a:xfrm>
          <a:custGeom>
            <a:avLst/>
            <a:gdLst>
              <a:gd name="connsiteX0" fmla="*/ 3195151 w 3209207"/>
              <a:gd name="connsiteY0" fmla="*/ 612847 h 612850"/>
              <a:gd name="connsiteX1" fmla="*/ 3029871 w 3209207"/>
              <a:gd name="connsiteY1" fmla="*/ 611146 h 612850"/>
              <a:gd name="connsiteX2" fmla="*/ 2949639 w 3209207"/>
              <a:gd name="connsiteY2" fmla="*/ 608906 h 612850"/>
              <a:gd name="connsiteX3" fmla="*/ 2978018 w 3209207"/>
              <a:gd name="connsiteY3" fmla="*/ 258115 h 612850"/>
              <a:gd name="connsiteX4" fmla="*/ 2944764 w 3209207"/>
              <a:gd name="connsiteY4" fmla="*/ 260801 h 612850"/>
              <a:gd name="connsiteX5" fmla="*/ 2806036 w 3209207"/>
              <a:gd name="connsiteY5" fmla="*/ 271446 h 612850"/>
              <a:gd name="connsiteX6" fmla="*/ 2666958 w 3209207"/>
              <a:gd name="connsiteY6" fmla="*/ 278917 h 612850"/>
              <a:gd name="connsiteX7" fmla="*/ 2528469 w 3209207"/>
              <a:gd name="connsiteY7" fmla="*/ 286593 h 612850"/>
              <a:gd name="connsiteX8" fmla="*/ 2389479 w 3209207"/>
              <a:gd name="connsiteY8" fmla="*/ 292970 h 612850"/>
              <a:gd name="connsiteX9" fmla="*/ 2252501 w 3209207"/>
              <a:gd name="connsiteY9" fmla="*/ 296993 h 612850"/>
              <a:gd name="connsiteX10" fmla="*/ 2113775 w 3209207"/>
              <a:gd name="connsiteY10" fmla="*/ 300086 h 612850"/>
              <a:gd name="connsiteX11" fmla="*/ 1975755 w 3209207"/>
              <a:gd name="connsiteY11" fmla="*/ 301980 h 612850"/>
              <a:gd name="connsiteX12" fmla="*/ 1840287 w 3209207"/>
              <a:gd name="connsiteY12" fmla="*/ 302348 h 612850"/>
              <a:gd name="connsiteX13" fmla="*/ 1703009 w 3209207"/>
              <a:gd name="connsiteY13" fmla="*/ 302570 h 612850"/>
              <a:gd name="connsiteX14" fmla="*/ 1567693 w 3209207"/>
              <a:gd name="connsiteY14" fmla="*/ 301063 h 612850"/>
              <a:gd name="connsiteX15" fmla="*/ 1432543 w 3209207"/>
              <a:gd name="connsiteY15" fmla="*/ 297523 h 612850"/>
              <a:gd name="connsiteX16" fmla="*/ 1297969 w 3209207"/>
              <a:gd name="connsiteY16" fmla="*/ 294345 h 612850"/>
              <a:gd name="connsiteX17" fmla="*/ 1164703 w 3209207"/>
              <a:gd name="connsiteY17" fmla="*/ 290015 h 612850"/>
              <a:gd name="connsiteX18" fmla="*/ 1032796 w 3209207"/>
              <a:gd name="connsiteY18" fmla="*/ 283907 h 612850"/>
              <a:gd name="connsiteX19" fmla="*/ 900940 w 3209207"/>
              <a:gd name="connsiteY19" fmla="*/ 277172 h 612850"/>
              <a:gd name="connsiteX20" fmla="*/ 770303 w 3209207"/>
              <a:gd name="connsiteY20" fmla="*/ 270380 h 612850"/>
              <a:gd name="connsiteX21" fmla="*/ 641641 w 3209207"/>
              <a:gd name="connsiteY21" fmla="*/ 261702 h 612850"/>
              <a:gd name="connsiteX22" fmla="*/ 512966 w 3209207"/>
              <a:gd name="connsiteY22" fmla="*/ 253180 h 612850"/>
              <a:gd name="connsiteX23" fmla="*/ 386177 w 3209207"/>
              <a:gd name="connsiteY23" fmla="*/ 243867 h 612850"/>
              <a:gd name="connsiteX24" fmla="*/ 260746 w 3209207"/>
              <a:gd name="connsiteY24" fmla="*/ 232775 h 612850"/>
              <a:gd name="connsiteX25" fmla="*/ 136447 w 3209207"/>
              <a:gd name="connsiteY25" fmla="*/ 222719 h 612850"/>
              <a:gd name="connsiteX26" fmla="*/ 13506 w 3209207"/>
              <a:gd name="connsiteY26" fmla="*/ 210885 h 612850"/>
              <a:gd name="connsiteX27" fmla="*/ 0 w 3209207"/>
              <a:gd name="connsiteY27" fmla="*/ 209475 h 612850"/>
              <a:gd name="connsiteX28" fmla="*/ 40844 w 3209207"/>
              <a:gd name="connsiteY28" fmla="*/ 212313 h 612850"/>
              <a:gd name="connsiteX29" fmla="*/ 132211 w 3209207"/>
              <a:gd name="connsiteY29" fmla="*/ 216946 h 612850"/>
              <a:gd name="connsiteX30" fmla="*/ 225585 w 3209207"/>
              <a:gd name="connsiteY30" fmla="*/ 221811 h 612850"/>
              <a:gd name="connsiteX31" fmla="*/ 320298 w 3209207"/>
              <a:gd name="connsiteY31" fmla="*/ 226444 h 612850"/>
              <a:gd name="connsiteX32" fmla="*/ 415680 w 3209207"/>
              <a:gd name="connsiteY32" fmla="*/ 229340 h 612850"/>
              <a:gd name="connsiteX33" fmla="*/ 512735 w 3209207"/>
              <a:gd name="connsiteY33" fmla="*/ 232120 h 612850"/>
              <a:gd name="connsiteX34" fmla="*/ 611464 w 3209207"/>
              <a:gd name="connsiteY34" fmla="*/ 235015 h 612850"/>
              <a:gd name="connsiteX35" fmla="*/ 711532 w 3209207"/>
              <a:gd name="connsiteY35" fmla="*/ 236985 h 612850"/>
              <a:gd name="connsiteX36" fmla="*/ 812604 w 3209207"/>
              <a:gd name="connsiteY36" fmla="*/ 236985 h 612850"/>
              <a:gd name="connsiteX37" fmla="*/ 915014 w 3209207"/>
              <a:gd name="connsiteY37" fmla="*/ 237795 h 612850"/>
              <a:gd name="connsiteX38" fmla="*/ 1018428 w 3209207"/>
              <a:gd name="connsiteY38" fmla="*/ 236985 h 612850"/>
              <a:gd name="connsiteX39" fmla="*/ 1122847 w 3209207"/>
              <a:gd name="connsiteY39" fmla="*/ 235015 h 612850"/>
              <a:gd name="connsiteX40" fmla="*/ 1227600 w 3209207"/>
              <a:gd name="connsiteY40" fmla="*/ 233162 h 612850"/>
              <a:gd name="connsiteX41" fmla="*/ 1333692 w 3209207"/>
              <a:gd name="connsiteY41" fmla="*/ 229340 h 612850"/>
              <a:gd name="connsiteX42" fmla="*/ 1441122 w 3209207"/>
              <a:gd name="connsiteY42" fmla="*/ 225634 h 612850"/>
              <a:gd name="connsiteX43" fmla="*/ 1547883 w 3209207"/>
              <a:gd name="connsiteY43" fmla="*/ 220769 h 612850"/>
              <a:gd name="connsiteX44" fmla="*/ 1655983 w 3209207"/>
              <a:gd name="connsiteY44" fmla="*/ 214282 h 612850"/>
              <a:gd name="connsiteX45" fmla="*/ 1765421 w 3209207"/>
              <a:gd name="connsiteY45" fmla="*/ 206638 h 612850"/>
              <a:gd name="connsiteX46" fmla="*/ 1874860 w 3209207"/>
              <a:gd name="connsiteY46" fmla="*/ 199108 h 612850"/>
              <a:gd name="connsiteX47" fmla="*/ 1984299 w 3209207"/>
              <a:gd name="connsiteY47" fmla="*/ 189495 h 612850"/>
              <a:gd name="connsiteX48" fmla="*/ 2095745 w 3209207"/>
              <a:gd name="connsiteY48" fmla="*/ 178144 h 612850"/>
              <a:gd name="connsiteX49" fmla="*/ 2205184 w 3209207"/>
              <a:gd name="connsiteY49" fmla="*/ 166793 h 612850"/>
              <a:gd name="connsiteX50" fmla="*/ 2316631 w 3209207"/>
              <a:gd name="connsiteY50" fmla="*/ 153472 h 612850"/>
              <a:gd name="connsiteX51" fmla="*/ 2429081 w 3209207"/>
              <a:gd name="connsiteY51" fmla="*/ 139226 h 612850"/>
              <a:gd name="connsiteX52" fmla="*/ 2539523 w 3209207"/>
              <a:gd name="connsiteY52" fmla="*/ 124052 h 612850"/>
              <a:gd name="connsiteX53" fmla="*/ 2651305 w 3209207"/>
              <a:gd name="connsiteY53" fmla="*/ 106215 h 612850"/>
              <a:gd name="connsiteX54" fmla="*/ 2763086 w 3209207"/>
              <a:gd name="connsiteY54" fmla="*/ 87219 h 612850"/>
              <a:gd name="connsiteX55" fmla="*/ 2874867 w 3209207"/>
              <a:gd name="connsiteY55" fmla="*/ 68339 h 612850"/>
              <a:gd name="connsiteX56" fmla="*/ 2986314 w 3209207"/>
              <a:gd name="connsiteY56" fmla="*/ 46331 h 612850"/>
              <a:gd name="connsiteX57" fmla="*/ 3097760 w 3209207"/>
              <a:gd name="connsiteY57" fmla="*/ 23629 h 612850"/>
              <a:gd name="connsiteX58" fmla="*/ 3209207 w 3209207"/>
              <a:gd name="connsiteY58" fmla="*/ 0 h 612850"/>
              <a:gd name="connsiteX59" fmla="*/ 3195151 w 3209207"/>
              <a:gd name="connsiteY59" fmla="*/ 612847 h 612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3209207" h="612850">
                <a:moveTo>
                  <a:pt x="3195151" y="612847"/>
                </a:moveTo>
                <a:cubicBezTo>
                  <a:pt x="3144238" y="612898"/>
                  <a:pt x="3088941" y="612318"/>
                  <a:pt x="3029871" y="611146"/>
                </a:cubicBezTo>
                <a:lnTo>
                  <a:pt x="2949639" y="608906"/>
                </a:lnTo>
                <a:lnTo>
                  <a:pt x="2978018" y="258115"/>
                </a:lnTo>
                <a:lnTo>
                  <a:pt x="2944764" y="260801"/>
                </a:lnTo>
                <a:lnTo>
                  <a:pt x="2806036" y="271446"/>
                </a:lnTo>
                <a:lnTo>
                  <a:pt x="2666958" y="278917"/>
                </a:lnTo>
                <a:lnTo>
                  <a:pt x="2528469" y="286593"/>
                </a:lnTo>
                <a:lnTo>
                  <a:pt x="2389479" y="292970"/>
                </a:lnTo>
                <a:lnTo>
                  <a:pt x="2252501" y="296993"/>
                </a:lnTo>
                <a:lnTo>
                  <a:pt x="2113775" y="300086"/>
                </a:lnTo>
                <a:lnTo>
                  <a:pt x="1975755" y="301980"/>
                </a:lnTo>
                <a:lnTo>
                  <a:pt x="1840287" y="302348"/>
                </a:lnTo>
                <a:lnTo>
                  <a:pt x="1703009" y="302570"/>
                </a:lnTo>
                <a:lnTo>
                  <a:pt x="1567693" y="301063"/>
                </a:lnTo>
                <a:lnTo>
                  <a:pt x="1432543" y="297523"/>
                </a:lnTo>
                <a:lnTo>
                  <a:pt x="1297969" y="294345"/>
                </a:lnTo>
                <a:lnTo>
                  <a:pt x="1164703" y="290015"/>
                </a:lnTo>
                <a:lnTo>
                  <a:pt x="1032796" y="283907"/>
                </a:lnTo>
                <a:lnTo>
                  <a:pt x="900940" y="277172"/>
                </a:lnTo>
                <a:lnTo>
                  <a:pt x="770303" y="270380"/>
                </a:lnTo>
                <a:lnTo>
                  <a:pt x="641641" y="261702"/>
                </a:lnTo>
                <a:lnTo>
                  <a:pt x="512966" y="253180"/>
                </a:lnTo>
                <a:lnTo>
                  <a:pt x="386177" y="243867"/>
                </a:lnTo>
                <a:lnTo>
                  <a:pt x="260746" y="232775"/>
                </a:lnTo>
                <a:lnTo>
                  <a:pt x="136447" y="222719"/>
                </a:lnTo>
                <a:lnTo>
                  <a:pt x="13506" y="210885"/>
                </a:lnTo>
                <a:lnTo>
                  <a:pt x="0" y="209475"/>
                </a:lnTo>
                <a:lnTo>
                  <a:pt x="40844" y="212313"/>
                </a:lnTo>
                <a:lnTo>
                  <a:pt x="132211" y="216946"/>
                </a:lnTo>
                <a:lnTo>
                  <a:pt x="225585" y="221811"/>
                </a:lnTo>
                <a:lnTo>
                  <a:pt x="320298" y="226444"/>
                </a:lnTo>
                <a:lnTo>
                  <a:pt x="415680" y="229340"/>
                </a:lnTo>
                <a:lnTo>
                  <a:pt x="512735" y="232120"/>
                </a:lnTo>
                <a:lnTo>
                  <a:pt x="611464" y="235015"/>
                </a:lnTo>
                <a:lnTo>
                  <a:pt x="711532" y="236985"/>
                </a:lnTo>
                <a:lnTo>
                  <a:pt x="812604" y="236985"/>
                </a:lnTo>
                <a:lnTo>
                  <a:pt x="915014" y="237795"/>
                </a:lnTo>
                <a:lnTo>
                  <a:pt x="1018428" y="236985"/>
                </a:lnTo>
                <a:lnTo>
                  <a:pt x="1122847" y="235015"/>
                </a:lnTo>
                <a:lnTo>
                  <a:pt x="1227600" y="233162"/>
                </a:lnTo>
                <a:lnTo>
                  <a:pt x="1333692" y="229340"/>
                </a:lnTo>
                <a:lnTo>
                  <a:pt x="1441122" y="225634"/>
                </a:lnTo>
                <a:lnTo>
                  <a:pt x="1547883" y="220769"/>
                </a:lnTo>
                <a:lnTo>
                  <a:pt x="1655983" y="214282"/>
                </a:lnTo>
                <a:lnTo>
                  <a:pt x="1765421" y="206638"/>
                </a:lnTo>
                <a:lnTo>
                  <a:pt x="1874860" y="199108"/>
                </a:lnTo>
                <a:lnTo>
                  <a:pt x="1984299" y="189495"/>
                </a:lnTo>
                <a:lnTo>
                  <a:pt x="2095745" y="178144"/>
                </a:lnTo>
                <a:lnTo>
                  <a:pt x="2205184" y="166793"/>
                </a:lnTo>
                <a:lnTo>
                  <a:pt x="2316631" y="153472"/>
                </a:lnTo>
                <a:lnTo>
                  <a:pt x="2429081" y="139226"/>
                </a:lnTo>
                <a:lnTo>
                  <a:pt x="2539523" y="124052"/>
                </a:lnTo>
                <a:lnTo>
                  <a:pt x="2651305" y="106215"/>
                </a:lnTo>
                <a:lnTo>
                  <a:pt x="2763086" y="87219"/>
                </a:lnTo>
                <a:lnTo>
                  <a:pt x="2874867" y="68339"/>
                </a:lnTo>
                <a:lnTo>
                  <a:pt x="2986314" y="46331"/>
                </a:lnTo>
                <a:lnTo>
                  <a:pt x="3097760" y="23629"/>
                </a:lnTo>
                <a:lnTo>
                  <a:pt x="3209207" y="0"/>
                </a:lnTo>
                <a:cubicBezTo>
                  <a:pt x="3198832" y="386055"/>
                  <a:pt x="3205525" y="226792"/>
                  <a:pt x="3195151" y="612847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wrap="square">
            <a:noAutofit/>
          </a:bodyPr>
          <a:lstStyle/>
          <a:p>
            <a:endParaRPr lang="en-US" dirty="0"/>
          </a:p>
        </p:txBody>
      </p:sp>
      <p:pic>
        <p:nvPicPr>
          <p:cNvPr id="3" name="Picture 2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13A6D016-69FC-AD0C-1E3E-85F2D51172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9554" y="3632600"/>
            <a:ext cx="4076700" cy="1917700"/>
          </a:xfrm>
          <a:prstGeom prst="rect">
            <a:avLst/>
          </a:prstGeom>
        </p:spPr>
      </p:pic>
      <p:pic>
        <p:nvPicPr>
          <p:cNvPr id="5" name="Picture 4" descr="A computer screen with white text&#10;&#10;Description automatically generated">
            <a:extLst>
              <a:ext uri="{FF2B5EF4-FFF2-40B4-BE49-F238E27FC236}">
                <a16:creationId xmlns:a16="http://schemas.microsoft.com/office/drawing/2014/main" id="{650E556F-892D-5214-2218-6716070BD5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5343" y="1200218"/>
            <a:ext cx="7124700" cy="210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90723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E0CC79B-1F56-343B-BD0A-6EF31A3671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ack and white table with numbers&#10;&#10;Description automatically generated">
            <a:extLst>
              <a:ext uri="{FF2B5EF4-FFF2-40B4-BE49-F238E27FC236}">
                <a16:creationId xmlns:a16="http://schemas.microsoft.com/office/drawing/2014/main" id="{40A0494E-CCBA-C095-1B50-58A3C089D5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383" y="2499361"/>
            <a:ext cx="11072224" cy="3945804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71CCFC1F-BA08-FC40-3B7E-D17C0A294A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One-hot Encoded Dataset</a:t>
            </a:r>
          </a:p>
        </p:txBody>
      </p:sp>
    </p:spTree>
    <p:extLst>
      <p:ext uri="{BB962C8B-B14F-4D97-AF65-F5344CB8AC3E}">
        <p14:creationId xmlns:p14="http://schemas.microsoft.com/office/powerpoint/2010/main" val="10666625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7EC9FB-3D92-D82A-DFA9-037C6BD5C9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01026F-42BC-6AF6-FFB0-2A48CE487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ideas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FBA911-E90F-F1F2-BFA8-8B08E017F0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Use of Contextual Data in personalized recommendations</a:t>
            </a:r>
          </a:p>
          <a:p>
            <a:pPr>
              <a:lnSpc>
                <a:spcPct val="150000"/>
              </a:lnSpc>
            </a:pPr>
            <a:r>
              <a:rPr lang="en-US" dirty="0"/>
              <a:t>Play pattern and interaction pattern analysis</a:t>
            </a:r>
          </a:p>
          <a:p>
            <a:pPr>
              <a:lnSpc>
                <a:spcPct val="150000"/>
              </a:lnSpc>
            </a:pPr>
            <a:r>
              <a:rPr lang="en-US" dirty="0"/>
              <a:t>Sequential recommender system</a:t>
            </a:r>
          </a:p>
          <a:p>
            <a:pPr>
              <a:lnSpc>
                <a:spcPct val="150000"/>
              </a:lnSpc>
            </a:pPr>
            <a:r>
              <a:rPr lang="en-US" dirty="0"/>
              <a:t>Use of Passport tags to improve recommendations</a:t>
            </a:r>
          </a:p>
          <a:p>
            <a:pPr>
              <a:lnSpc>
                <a:spcPct val="150000"/>
              </a:lnSpc>
            </a:pPr>
            <a:r>
              <a:rPr lang="en-US" dirty="0"/>
              <a:t>Item representation with Autoencoders</a:t>
            </a:r>
          </a:p>
          <a:p>
            <a:pPr>
              <a:lnSpc>
                <a:spcPct val="150000"/>
              </a:lnSpc>
            </a:pPr>
            <a:r>
              <a:rPr lang="en-US" dirty="0"/>
              <a:t>Multi-product recommendations</a:t>
            </a:r>
          </a:p>
        </p:txBody>
      </p:sp>
    </p:spTree>
    <p:extLst>
      <p:ext uri="{BB962C8B-B14F-4D97-AF65-F5344CB8AC3E}">
        <p14:creationId xmlns:p14="http://schemas.microsoft.com/office/powerpoint/2010/main" val="21764134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6D5893-195F-197E-BC33-5C94CE5586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786470-54EA-3C97-7D79-F798F5109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ideas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3566AB-21DF-C2DE-1B5A-D8C9E42DEC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b="1" dirty="0"/>
              <a:t>Use of Contextual Data in personalized recommendations</a:t>
            </a:r>
          </a:p>
          <a:p>
            <a:pPr>
              <a:lnSpc>
                <a:spcPct val="150000"/>
              </a:lnSpc>
            </a:pPr>
            <a:r>
              <a:rPr lang="en-US" b="1" dirty="0"/>
              <a:t>Play pattern and interaction pattern analysis</a:t>
            </a:r>
          </a:p>
          <a:p>
            <a:pPr>
              <a:lnSpc>
                <a:spcPct val="150000"/>
              </a:lnSpc>
            </a:pPr>
            <a:r>
              <a:rPr lang="en-US" b="1" dirty="0"/>
              <a:t>Sequential recommender system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Use of Passport tags to improve recommendations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Item representation with Autoencoders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Multi-product recommendations</a:t>
            </a:r>
          </a:p>
        </p:txBody>
      </p:sp>
      <p:sp>
        <p:nvSpPr>
          <p:cNvPr id="3" name="Triangle 2">
            <a:extLst>
              <a:ext uri="{FF2B5EF4-FFF2-40B4-BE49-F238E27FC236}">
                <a16:creationId xmlns:a16="http://schemas.microsoft.com/office/drawing/2014/main" id="{862E2A19-88B0-8061-DE24-8ACE1A183D99}"/>
              </a:ext>
            </a:extLst>
          </p:cNvPr>
          <p:cNvSpPr/>
          <p:nvPr/>
        </p:nvSpPr>
        <p:spPr>
          <a:xfrm rot="5400000">
            <a:off x="1257108" y="4448654"/>
            <a:ext cx="133348" cy="110937"/>
          </a:xfrm>
          <a:prstGeom prst="triangle">
            <a:avLst/>
          </a:prstGeom>
          <a:solidFill>
            <a:srgbClr val="D3D3D3"/>
          </a:solidFill>
          <a:ln>
            <a:solidFill>
              <a:srgbClr val="D3D3D3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riangle 5">
            <a:extLst>
              <a:ext uri="{FF2B5EF4-FFF2-40B4-BE49-F238E27FC236}">
                <a16:creationId xmlns:a16="http://schemas.microsoft.com/office/drawing/2014/main" id="{47D5F80A-A03A-0638-48AF-328DB71C36D3}"/>
              </a:ext>
            </a:extLst>
          </p:cNvPr>
          <p:cNvSpPr/>
          <p:nvPr/>
        </p:nvSpPr>
        <p:spPr>
          <a:xfrm rot="5400000">
            <a:off x="1260724" y="2839585"/>
            <a:ext cx="133348" cy="110937"/>
          </a:xfrm>
          <a:prstGeom prst="triangle">
            <a:avLst/>
          </a:prstGeom>
          <a:solidFill>
            <a:srgbClr val="B31166"/>
          </a:solidFill>
          <a:ln>
            <a:solidFill>
              <a:srgbClr val="B31166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riangle 6">
            <a:extLst>
              <a:ext uri="{FF2B5EF4-FFF2-40B4-BE49-F238E27FC236}">
                <a16:creationId xmlns:a16="http://schemas.microsoft.com/office/drawing/2014/main" id="{B662EAB1-1800-89D9-E628-EA7FF4D0A519}"/>
              </a:ext>
            </a:extLst>
          </p:cNvPr>
          <p:cNvSpPr/>
          <p:nvPr/>
        </p:nvSpPr>
        <p:spPr>
          <a:xfrm rot="5400000">
            <a:off x="1260723" y="3907479"/>
            <a:ext cx="133348" cy="110937"/>
          </a:xfrm>
          <a:prstGeom prst="triangle">
            <a:avLst/>
          </a:prstGeom>
          <a:solidFill>
            <a:srgbClr val="B31166"/>
          </a:solidFill>
          <a:ln>
            <a:solidFill>
              <a:srgbClr val="B31166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riangle 7">
            <a:extLst>
              <a:ext uri="{FF2B5EF4-FFF2-40B4-BE49-F238E27FC236}">
                <a16:creationId xmlns:a16="http://schemas.microsoft.com/office/drawing/2014/main" id="{ED0B6294-BB5F-D826-7B54-40862FE97713}"/>
              </a:ext>
            </a:extLst>
          </p:cNvPr>
          <p:cNvSpPr/>
          <p:nvPr/>
        </p:nvSpPr>
        <p:spPr>
          <a:xfrm rot="5400000">
            <a:off x="1260723" y="3373532"/>
            <a:ext cx="133348" cy="110937"/>
          </a:xfrm>
          <a:prstGeom prst="triangle">
            <a:avLst/>
          </a:prstGeom>
          <a:solidFill>
            <a:srgbClr val="B31166"/>
          </a:solidFill>
          <a:ln>
            <a:solidFill>
              <a:srgbClr val="B31166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riangle 8">
            <a:extLst>
              <a:ext uri="{FF2B5EF4-FFF2-40B4-BE49-F238E27FC236}">
                <a16:creationId xmlns:a16="http://schemas.microsoft.com/office/drawing/2014/main" id="{54D465FA-FB38-60FE-2082-116F452450B4}"/>
              </a:ext>
            </a:extLst>
          </p:cNvPr>
          <p:cNvSpPr/>
          <p:nvPr/>
        </p:nvSpPr>
        <p:spPr>
          <a:xfrm rot="5400000">
            <a:off x="1257108" y="4989829"/>
            <a:ext cx="133348" cy="110937"/>
          </a:xfrm>
          <a:prstGeom prst="triangle">
            <a:avLst/>
          </a:prstGeom>
          <a:solidFill>
            <a:srgbClr val="D3D3D3"/>
          </a:solidFill>
          <a:ln>
            <a:solidFill>
              <a:srgbClr val="D3D3D3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riangle 9">
            <a:extLst>
              <a:ext uri="{FF2B5EF4-FFF2-40B4-BE49-F238E27FC236}">
                <a16:creationId xmlns:a16="http://schemas.microsoft.com/office/drawing/2014/main" id="{AE8EAF2E-F45E-C550-1753-AC770ABF4224}"/>
              </a:ext>
            </a:extLst>
          </p:cNvPr>
          <p:cNvSpPr/>
          <p:nvPr/>
        </p:nvSpPr>
        <p:spPr>
          <a:xfrm rot="5400000">
            <a:off x="1257107" y="5531004"/>
            <a:ext cx="133348" cy="110937"/>
          </a:xfrm>
          <a:prstGeom prst="triangle">
            <a:avLst/>
          </a:prstGeom>
          <a:solidFill>
            <a:srgbClr val="D3D3D3"/>
          </a:solidFill>
          <a:ln>
            <a:solidFill>
              <a:srgbClr val="D3D3D3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9997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54103F-4305-7CCA-EC12-AC7FD5A23A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0452A-6E42-26E4-A563-F8DD62652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ideas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5C7960-E039-CFA4-E193-716296C394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Use of Contextual Data in personalized recommendations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Play pattern and interaction pattern analysis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Sequential recommender system</a:t>
            </a:r>
          </a:p>
          <a:p>
            <a:pPr>
              <a:lnSpc>
                <a:spcPct val="150000"/>
              </a:lnSpc>
            </a:pPr>
            <a:r>
              <a:rPr lang="en-US" b="1" dirty="0">
                <a:solidFill>
                  <a:schemeClr val="tx1"/>
                </a:solidFill>
              </a:rPr>
              <a:t>Use of Passport tags to improve recommendations</a:t>
            </a:r>
          </a:p>
          <a:p>
            <a:pPr>
              <a:lnSpc>
                <a:spcPct val="150000"/>
              </a:lnSpc>
            </a:pPr>
            <a:r>
              <a:rPr lang="en-US" b="1" dirty="0">
                <a:solidFill>
                  <a:schemeClr val="tx1"/>
                </a:solidFill>
              </a:rPr>
              <a:t>Item representation with Autoencoders</a:t>
            </a:r>
          </a:p>
          <a:p>
            <a:pPr>
              <a:lnSpc>
                <a:spcPct val="150000"/>
              </a:lnSpc>
            </a:pPr>
            <a:r>
              <a:rPr lang="en-US" b="1" dirty="0">
                <a:solidFill>
                  <a:schemeClr val="tx1"/>
                </a:solidFill>
              </a:rPr>
              <a:t>Multi-product recommendations</a:t>
            </a:r>
          </a:p>
        </p:txBody>
      </p:sp>
      <p:sp>
        <p:nvSpPr>
          <p:cNvPr id="6" name="Triangle 5">
            <a:extLst>
              <a:ext uri="{FF2B5EF4-FFF2-40B4-BE49-F238E27FC236}">
                <a16:creationId xmlns:a16="http://schemas.microsoft.com/office/drawing/2014/main" id="{4851A732-DAAB-B823-D68E-35F064EC4893}"/>
              </a:ext>
            </a:extLst>
          </p:cNvPr>
          <p:cNvSpPr/>
          <p:nvPr/>
        </p:nvSpPr>
        <p:spPr>
          <a:xfrm rot="5400000">
            <a:off x="1260724" y="2839585"/>
            <a:ext cx="133348" cy="110937"/>
          </a:xfrm>
          <a:prstGeom prst="triangle">
            <a:avLst/>
          </a:prstGeom>
          <a:solidFill>
            <a:srgbClr val="B31166"/>
          </a:solidFill>
          <a:ln>
            <a:solidFill>
              <a:srgbClr val="B31166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riangle 6">
            <a:extLst>
              <a:ext uri="{FF2B5EF4-FFF2-40B4-BE49-F238E27FC236}">
                <a16:creationId xmlns:a16="http://schemas.microsoft.com/office/drawing/2014/main" id="{7A093D83-F15E-1448-B419-C5E8B35E3548}"/>
              </a:ext>
            </a:extLst>
          </p:cNvPr>
          <p:cNvSpPr/>
          <p:nvPr/>
        </p:nvSpPr>
        <p:spPr>
          <a:xfrm rot="5400000">
            <a:off x="1260723" y="3907479"/>
            <a:ext cx="133348" cy="110937"/>
          </a:xfrm>
          <a:prstGeom prst="triangle">
            <a:avLst/>
          </a:prstGeom>
          <a:solidFill>
            <a:srgbClr val="B31166"/>
          </a:solidFill>
          <a:ln>
            <a:solidFill>
              <a:srgbClr val="B31166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riangle 7">
            <a:extLst>
              <a:ext uri="{FF2B5EF4-FFF2-40B4-BE49-F238E27FC236}">
                <a16:creationId xmlns:a16="http://schemas.microsoft.com/office/drawing/2014/main" id="{6E7FB4B4-6276-D968-CBC0-05A6C5C1D95C}"/>
              </a:ext>
            </a:extLst>
          </p:cNvPr>
          <p:cNvSpPr/>
          <p:nvPr/>
        </p:nvSpPr>
        <p:spPr>
          <a:xfrm rot="5400000">
            <a:off x="1260723" y="3373532"/>
            <a:ext cx="133348" cy="110937"/>
          </a:xfrm>
          <a:prstGeom prst="triangle">
            <a:avLst/>
          </a:prstGeom>
          <a:solidFill>
            <a:srgbClr val="B31166"/>
          </a:solidFill>
          <a:ln>
            <a:solidFill>
              <a:srgbClr val="B31166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riangle 8">
            <a:extLst>
              <a:ext uri="{FF2B5EF4-FFF2-40B4-BE49-F238E27FC236}">
                <a16:creationId xmlns:a16="http://schemas.microsoft.com/office/drawing/2014/main" id="{2E605ECE-E028-8EE4-E0C0-5A074BB64C62}"/>
              </a:ext>
            </a:extLst>
          </p:cNvPr>
          <p:cNvSpPr/>
          <p:nvPr/>
        </p:nvSpPr>
        <p:spPr>
          <a:xfrm rot="5400000">
            <a:off x="1260723" y="3373532"/>
            <a:ext cx="133348" cy="110937"/>
          </a:xfrm>
          <a:prstGeom prst="triangle">
            <a:avLst/>
          </a:prstGeom>
          <a:solidFill>
            <a:srgbClr val="D3D3D3"/>
          </a:solidFill>
          <a:ln>
            <a:solidFill>
              <a:srgbClr val="D3D3D3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riangle 9">
            <a:extLst>
              <a:ext uri="{FF2B5EF4-FFF2-40B4-BE49-F238E27FC236}">
                <a16:creationId xmlns:a16="http://schemas.microsoft.com/office/drawing/2014/main" id="{2100800E-736A-396D-4519-C1E15CFFA602}"/>
              </a:ext>
            </a:extLst>
          </p:cNvPr>
          <p:cNvSpPr/>
          <p:nvPr/>
        </p:nvSpPr>
        <p:spPr>
          <a:xfrm rot="5400000">
            <a:off x="1260723" y="3907400"/>
            <a:ext cx="133348" cy="110937"/>
          </a:xfrm>
          <a:prstGeom prst="triangle">
            <a:avLst/>
          </a:prstGeom>
          <a:solidFill>
            <a:srgbClr val="D3D3D3"/>
          </a:solidFill>
          <a:ln>
            <a:solidFill>
              <a:srgbClr val="D3D3D3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riangle 2">
            <a:extLst>
              <a:ext uri="{FF2B5EF4-FFF2-40B4-BE49-F238E27FC236}">
                <a16:creationId xmlns:a16="http://schemas.microsoft.com/office/drawing/2014/main" id="{703CE68B-0AE2-282D-2A29-09B2DDE25E3F}"/>
              </a:ext>
            </a:extLst>
          </p:cNvPr>
          <p:cNvSpPr/>
          <p:nvPr/>
        </p:nvSpPr>
        <p:spPr>
          <a:xfrm rot="5400000">
            <a:off x="1260723" y="2839585"/>
            <a:ext cx="133348" cy="110937"/>
          </a:xfrm>
          <a:prstGeom prst="triangle">
            <a:avLst/>
          </a:prstGeom>
          <a:solidFill>
            <a:srgbClr val="D3D3D3"/>
          </a:solidFill>
          <a:ln>
            <a:solidFill>
              <a:srgbClr val="D3D3D3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0200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2D99CB-A7C6-0713-9813-0FA8BFD4D0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23C65043-0469-DB83-0CBB-B6FCAF49FA3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Project Overview</a:t>
            </a:r>
            <a:endParaRPr lang="en-US" dirty="0"/>
          </a:p>
        </p:txBody>
      </p:sp>
      <p:sp>
        <p:nvSpPr>
          <p:cNvPr id="11" name="Subtitle 10">
            <a:extLst>
              <a:ext uri="{FF2B5EF4-FFF2-40B4-BE49-F238E27FC236}">
                <a16:creationId xmlns:a16="http://schemas.microsoft.com/office/drawing/2014/main" id="{5E5C68F8-22E1-9639-F3A2-16CDEB0BC2E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 high-level summary of the main aspects of the project</a:t>
            </a:r>
          </a:p>
        </p:txBody>
      </p:sp>
    </p:spTree>
    <p:extLst>
      <p:ext uri="{BB962C8B-B14F-4D97-AF65-F5344CB8AC3E}">
        <p14:creationId xmlns:p14="http://schemas.microsoft.com/office/powerpoint/2010/main" val="211246583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2653</TotalTime>
  <Words>509</Words>
  <Application>Microsoft Macintosh PowerPoint</Application>
  <PresentationFormat>Widescreen</PresentationFormat>
  <Paragraphs>140</Paragraphs>
  <Slides>51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6" baseType="lpstr">
      <vt:lpstr>Aptos</vt:lpstr>
      <vt:lpstr>Arial</vt:lpstr>
      <vt:lpstr>Century Gothic</vt:lpstr>
      <vt:lpstr>Wingdings 3</vt:lpstr>
      <vt:lpstr>Ion Boardroom</vt:lpstr>
      <vt:lpstr>Beyond Metadata for BBC iPlayer</vt:lpstr>
      <vt:lpstr>Beyond Metadata for BBC iPlayer</vt:lpstr>
      <vt:lpstr>Introduction</vt:lpstr>
      <vt:lpstr>Introduction</vt:lpstr>
      <vt:lpstr>Area of Research</vt:lpstr>
      <vt:lpstr>Project ideas</vt:lpstr>
      <vt:lpstr>Project ideas</vt:lpstr>
      <vt:lpstr>Project ideas</vt:lpstr>
      <vt:lpstr>Project Overview</vt:lpstr>
      <vt:lpstr>What I built</vt:lpstr>
      <vt:lpstr>“More like this”</vt:lpstr>
      <vt:lpstr>Why this project?</vt:lpstr>
      <vt:lpstr>Potentials</vt:lpstr>
      <vt:lpstr>Contributions</vt:lpstr>
      <vt:lpstr>Motivations</vt:lpstr>
      <vt:lpstr>Issues with the current solution</vt:lpstr>
      <vt:lpstr>Techniques</vt:lpstr>
      <vt:lpstr>Business Objectives and Needs</vt:lpstr>
      <vt:lpstr>Measure of Success</vt:lpstr>
      <vt:lpstr>Key Performance Indicators</vt:lpstr>
      <vt:lpstr>Business Objectives and Needs</vt:lpstr>
      <vt:lpstr>Cost Reduction</vt:lpstr>
      <vt:lpstr>Potential cost reduction</vt:lpstr>
      <vt:lpstr>User Engagement</vt:lpstr>
      <vt:lpstr>User Engagement</vt:lpstr>
      <vt:lpstr>Diversity</vt:lpstr>
      <vt:lpstr>Diversity</vt:lpstr>
      <vt:lpstr>Diversity</vt:lpstr>
      <vt:lpstr>Out of Scope</vt:lpstr>
      <vt:lpstr>In Scope</vt:lpstr>
      <vt:lpstr>The Main Intuition</vt:lpstr>
      <vt:lpstr>The Main Intuition</vt:lpstr>
      <vt:lpstr>The Data</vt:lpstr>
      <vt:lpstr>Main Idea</vt:lpstr>
      <vt:lpstr>Main Idea</vt:lpstr>
      <vt:lpstr>The Data</vt:lpstr>
      <vt:lpstr>The Data</vt:lpstr>
      <vt:lpstr>The Data</vt:lpstr>
      <vt:lpstr>The Data</vt:lpstr>
      <vt:lpstr>The Data</vt:lpstr>
      <vt:lpstr>The Data</vt:lpstr>
      <vt:lpstr>The Data</vt:lpstr>
      <vt:lpstr>The Data</vt:lpstr>
      <vt:lpstr>The Data</vt:lpstr>
      <vt:lpstr>The (Linked) Data</vt:lpstr>
      <vt:lpstr>The Data: tradeoff</vt:lpstr>
      <vt:lpstr>The Pipeline</vt:lpstr>
      <vt:lpstr>The Pipeline</vt:lpstr>
      <vt:lpstr>PowerPoint Presentation</vt:lpstr>
      <vt:lpstr>PowerPoint Presentation</vt:lpstr>
      <vt:lpstr>One-hot Encoded Dataset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Simone Spaccarotella</dc:creator>
  <cp:lastModifiedBy>Simone Spaccarotella</cp:lastModifiedBy>
  <cp:revision>19</cp:revision>
  <dcterms:created xsi:type="dcterms:W3CDTF">2024-11-08T10:00:38Z</dcterms:created>
  <dcterms:modified xsi:type="dcterms:W3CDTF">2024-11-15T13:13:50Z</dcterms:modified>
</cp:coreProperties>
</file>